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sldIdLst>
    <p:sldId id="940" r:id="rId5"/>
    <p:sldId id="941" r:id="rId6"/>
    <p:sldId id="944" r:id="rId7"/>
    <p:sldId id="945" r:id="rId8"/>
    <p:sldId id="947" r:id="rId9"/>
    <p:sldId id="946" r:id="rId10"/>
    <p:sldId id="278" r:id="rId11"/>
    <p:sldId id="951" r:id="rId12"/>
    <p:sldId id="949" r:id="rId13"/>
    <p:sldId id="264" r:id="rId14"/>
    <p:sldId id="952" r:id="rId15"/>
    <p:sldId id="95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SCHE update" id="{076B734D-0E73-4492-938A-4F81F818C0DC}">
          <p14:sldIdLst>
            <p14:sldId id="940"/>
            <p14:sldId id="941"/>
            <p14:sldId id="944"/>
            <p14:sldId id="945"/>
            <p14:sldId id="947"/>
            <p14:sldId id="946"/>
            <p14:sldId id="278"/>
            <p14:sldId id="951"/>
            <p14:sldId id="949"/>
            <p14:sldId id="264"/>
            <p14:sldId id="952"/>
            <p14:sldId id="953"/>
          </p14:sldIdLst>
        </p14:section>
        <p14:section name="Default Section" id="{FE0A5424-65CC-5D48-B28A-DBF1D640991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864" userDrawn="1">
          <p15:clr>
            <a:srgbClr val="A4A3A4"/>
          </p15:clr>
        </p15:guide>
        <p15:guide id="2" pos="5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928"/>
    <a:srgbClr val="693F23"/>
    <a:srgbClr val="008000"/>
    <a:srgbClr val="3F782C"/>
    <a:srgbClr val="62A004"/>
    <a:srgbClr val="FFFFFF"/>
    <a:srgbClr val="F0EB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40A843-3A98-4C50-A544-33820ADD4D2F}" v="48" dt="2023-12-05T17:40:49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719" autoAdjust="0"/>
    <p:restoredTop sz="94723" autoAdjust="0"/>
  </p:normalViewPr>
  <p:slideViewPr>
    <p:cSldViewPr snapToGrid="0" snapToObjects="1">
      <p:cViewPr varScale="1">
        <p:scale>
          <a:sx n="70" d="100"/>
          <a:sy n="70" d="100"/>
        </p:scale>
        <p:origin x="84" y="648"/>
      </p:cViewPr>
      <p:guideLst>
        <p:guide orient="horz" pos="864"/>
        <p:guide pos="576"/>
      </p:guideLst>
    </p:cSldViewPr>
  </p:slideViewPr>
  <p:outlineViewPr>
    <p:cViewPr>
      <p:scale>
        <a:sx n="33" d="100"/>
        <a:sy n="33" d="100"/>
      </p:scale>
      <p:origin x="0" y="-602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5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41DDBC-8114-4972-B437-BF129C2ABFC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B06081A-9218-4686-8A28-18E2C55F178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 dirty="0"/>
            <a:t>Standard I: Mission, Goals, Strategic Planning &amp; Website</a:t>
          </a:r>
          <a:endParaRPr lang="en-US" sz="1800" dirty="0"/>
        </a:p>
      </dgm:t>
    </dgm:pt>
    <dgm:pt modelId="{F45F35C4-074C-41D7-B837-6FBF79C9A2C3}" type="parTrans" cxnId="{A27A77FF-58F6-459A-8EA0-1E0B00AED034}">
      <dgm:prSet/>
      <dgm:spPr/>
      <dgm:t>
        <a:bodyPr/>
        <a:lstStyle/>
        <a:p>
          <a:endParaRPr lang="en-US"/>
        </a:p>
      </dgm:t>
    </dgm:pt>
    <dgm:pt modelId="{51FE4B17-0752-4906-AAAE-E9962504D622}" type="sibTrans" cxnId="{A27A77FF-58F6-459A-8EA0-1E0B00AED034}">
      <dgm:prSet/>
      <dgm:spPr/>
      <dgm:t>
        <a:bodyPr/>
        <a:lstStyle/>
        <a:p>
          <a:endParaRPr lang="en-US"/>
        </a:p>
      </dgm:t>
    </dgm:pt>
    <dgm:pt modelId="{DD74C4CE-C44F-41B8-A08A-266D97BBAE9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 dirty="0"/>
            <a:t>Standard II: Ethics &amp; Integrity</a:t>
          </a:r>
          <a:endParaRPr lang="en-US" sz="1800" dirty="0"/>
        </a:p>
      </dgm:t>
    </dgm:pt>
    <dgm:pt modelId="{F94F62D6-5152-4B33-9B85-40C8B01B5F58}" type="parTrans" cxnId="{6FABD5A2-CE3D-44A3-9341-3686477021BD}">
      <dgm:prSet/>
      <dgm:spPr/>
      <dgm:t>
        <a:bodyPr/>
        <a:lstStyle/>
        <a:p>
          <a:endParaRPr lang="en-US"/>
        </a:p>
      </dgm:t>
    </dgm:pt>
    <dgm:pt modelId="{2B9FE2E5-0B81-4BE0-BFF4-A3E0198F2B9E}" type="sibTrans" cxnId="{6FABD5A2-CE3D-44A3-9341-3686477021BD}">
      <dgm:prSet/>
      <dgm:spPr/>
      <dgm:t>
        <a:bodyPr/>
        <a:lstStyle/>
        <a:p>
          <a:endParaRPr lang="en-US"/>
        </a:p>
      </dgm:t>
    </dgm:pt>
    <dgm:pt modelId="{A7B8607E-0BA1-4422-8008-17146E48AAE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/>
            <a:t>Standard III: Design &amp; Delivery of the Student Learning Experience</a:t>
          </a:r>
          <a:endParaRPr lang="en-US" sz="1800"/>
        </a:p>
      </dgm:t>
    </dgm:pt>
    <dgm:pt modelId="{3AEA5DFA-020F-4A5C-AB87-90E1B414CA52}" type="parTrans" cxnId="{71411113-C404-4D32-B3BC-EA62F68CA6E2}">
      <dgm:prSet/>
      <dgm:spPr/>
      <dgm:t>
        <a:bodyPr/>
        <a:lstStyle/>
        <a:p>
          <a:endParaRPr lang="en-US"/>
        </a:p>
      </dgm:t>
    </dgm:pt>
    <dgm:pt modelId="{1A75C6F0-B797-45C2-A4F4-D80226BA7A73}" type="sibTrans" cxnId="{71411113-C404-4D32-B3BC-EA62F68CA6E2}">
      <dgm:prSet/>
      <dgm:spPr/>
      <dgm:t>
        <a:bodyPr/>
        <a:lstStyle/>
        <a:p>
          <a:endParaRPr lang="en-US"/>
        </a:p>
      </dgm:t>
    </dgm:pt>
    <dgm:pt modelId="{63BF9C32-D5E3-41AF-9D55-51DC85FAF07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/>
            <a:t>Standard IV: Support of the Student Experience</a:t>
          </a:r>
          <a:endParaRPr lang="en-US" sz="1800"/>
        </a:p>
      </dgm:t>
    </dgm:pt>
    <dgm:pt modelId="{9AF4B501-C875-4102-AEBE-CCD0650C3A2F}" type="parTrans" cxnId="{6AEE88FD-1463-408C-ADF3-5B1BA729535F}">
      <dgm:prSet/>
      <dgm:spPr/>
      <dgm:t>
        <a:bodyPr/>
        <a:lstStyle/>
        <a:p>
          <a:endParaRPr lang="en-US"/>
        </a:p>
      </dgm:t>
    </dgm:pt>
    <dgm:pt modelId="{57E0A150-3814-4C08-9C61-9F8CF1872902}" type="sibTrans" cxnId="{6AEE88FD-1463-408C-ADF3-5B1BA729535F}">
      <dgm:prSet/>
      <dgm:spPr/>
      <dgm:t>
        <a:bodyPr/>
        <a:lstStyle/>
        <a:p>
          <a:endParaRPr lang="en-US"/>
        </a:p>
      </dgm:t>
    </dgm:pt>
    <dgm:pt modelId="{158EE196-DEDB-4CF2-AFDB-28BC130CB3C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/>
            <a:t>Standard V: Educational Effectiveness Assessment</a:t>
          </a:r>
          <a:endParaRPr lang="en-US" sz="1800"/>
        </a:p>
      </dgm:t>
    </dgm:pt>
    <dgm:pt modelId="{E6B98144-6D1E-42C1-AAAB-2EE19DD9EEE9}" type="parTrans" cxnId="{B1531F52-7BC2-4D67-AE2E-F3D05A0132E1}">
      <dgm:prSet/>
      <dgm:spPr/>
      <dgm:t>
        <a:bodyPr/>
        <a:lstStyle/>
        <a:p>
          <a:endParaRPr lang="en-US"/>
        </a:p>
      </dgm:t>
    </dgm:pt>
    <dgm:pt modelId="{8EC9E568-6FBF-49FD-B6B1-2ADD940A6599}" type="sibTrans" cxnId="{B1531F52-7BC2-4D67-AE2E-F3D05A0132E1}">
      <dgm:prSet/>
      <dgm:spPr/>
      <dgm:t>
        <a:bodyPr/>
        <a:lstStyle/>
        <a:p>
          <a:endParaRPr lang="en-US"/>
        </a:p>
      </dgm:t>
    </dgm:pt>
    <dgm:pt modelId="{F520926A-C60E-43B8-A301-3B9606722A3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/>
            <a:t>Standard VI: Planning, Resources, &amp; Institutional Improvement</a:t>
          </a:r>
          <a:endParaRPr lang="en-US" sz="1800"/>
        </a:p>
      </dgm:t>
    </dgm:pt>
    <dgm:pt modelId="{2ACCEB60-DF1B-465C-8834-A42D2FDBB574}" type="parTrans" cxnId="{A36EF6A1-9AC7-46C2-AFC1-9CED6CEFB249}">
      <dgm:prSet/>
      <dgm:spPr/>
      <dgm:t>
        <a:bodyPr/>
        <a:lstStyle/>
        <a:p>
          <a:endParaRPr lang="en-US"/>
        </a:p>
      </dgm:t>
    </dgm:pt>
    <dgm:pt modelId="{A7768EAB-2B7C-4652-9E97-5561D7354992}" type="sibTrans" cxnId="{A36EF6A1-9AC7-46C2-AFC1-9CED6CEFB249}">
      <dgm:prSet/>
      <dgm:spPr/>
      <dgm:t>
        <a:bodyPr/>
        <a:lstStyle/>
        <a:p>
          <a:endParaRPr lang="en-US"/>
        </a:p>
      </dgm:t>
    </dgm:pt>
    <dgm:pt modelId="{97A63D3E-C796-4927-A292-BFE01D4DD11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800" b="0" i="0"/>
            <a:t>Standard VII: Governance, Leadership, &amp; Administration</a:t>
          </a:r>
          <a:endParaRPr lang="en-US" sz="1800"/>
        </a:p>
      </dgm:t>
    </dgm:pt>
    <dgm:pt modelId="{FE19F560-F944-4666-A644-C5E1C87B2725}" type="parTrans" cxnId="{70A93E12-D3AA-476B-BC39-C1CC587D44CF}">
      <dgm:prSet/>
      <dgm:spPr/>
      <dgm:t>
        <a:bodyPr/>
        <a:lstStyle/>
        <a:p>
          <a:endParaRPr lang="en-US"/>
        </a:p>
      </dgm:t>
    </dgm:pt>
    <dgm:pt modelId="{FA6726A6-FDED-4845-9260-D147F4FB31B7}" type="sibTrans" cxnId="{70A93E12-D3AA-476B-BC39-C1CC587D44CF}">
      <dgm:prSet/>
      <dgm:spPr/>
      <dgm:t>
        <a:bodyPr/>
        <a:lstStyle/>
        <a:p>
          <a:endParaRPr lang="en-US"/>
        </a:p>
      </dgm:t>
    </dgm:pt>
    <dgm:pt modelId="{85A6C353-A6D9-46A4-8587-9B13B0C48EA8}" type="pres">
      <dgm:prSet presAssocID="{2441DDBC-8114-4972-B437-BF129C2ABFC5}" presName="root" presStyleCnt="0">
        <dgm:presLayoutVars>
          <dgm:dir/>
          <dgm:resizeHandles val="exact"/>
        </dgm:presLayoutVars>
      </dgm:prSet>
      <dgm:spPr/>
    </dgm:pt>
    <dgm:pt modelId="{4B55964F-5262-4336-BE0A-C8893BE8FA3C}" type="pres">
      <dgm:prSet presAssocID="{2B06081A-9218-4686-8A28-18E2C55F178A}" presName="compNode" presStyleCnt="0"/>
      <dgm:spPr/>
    </dgm:pt>
    <dgm:pt modelId="{059336E7-9C5A-45CD-88E4-7F846CDD6C71}" type="pres">
      <dgm:prSet presAssocID="{2B06081A-9218-4686-8A28-18E2C55F178A}" presName="bgRect" presStyleLbl="bgShp" presStyleIdx="0" presStyleCnt="7"/>
      <dgm:spPr/>
    </dgm:pt>
    <dgm:pt modelId="{7D9C1B73-EC6F-43D5-BA2D-ACAD03D1DE6D}" type="pres">
      <dgm:prSet presAssocID="{2B06081A-9218-4686-8A28-18E2C55F178A}" presName="iconRect" presStyleLbl="node1" presStyleIdx="0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C48870D0-BBFE-42AA-B691-05C4DBB5BDCA}" type="pres">
      <dgm:prSet presAssocID="{2B06081A-9218-4686-8A28-18E2C55F178A}" presName="spaceRect" presStyleCnt="0"/>
      <dgm:spPr/>
    </dgm:pt>
    <dgm:pt modelId="{3A8FD574-C2FF-411B-9CF0-353EA1D10738}" type="pres">
      <dgm:prSet presAssocID="{2B06081A-9218-4686-8A28-18E2C55F178A}" presName="parTx" presStyleLbl="revTx" presStyleIdx="0" presStyleCnt="7">
        <dgm:presLayoutVars>
          <dgm:chMax val="0"/>
          <dgm:chPref val="0"/>
        </dgm:presLayoutVars>
      </dgm:prSet>
      <dgm:spPr/>
    </dgm:pt>
    <dgm:pt modelId="{4814C2BD-8CDF-4A58-B872-B5038DE3205E}" type="pres">
      <dgm:prSet presAssocID="{51FE4B17-0752-4906-AAAE-E9962504D622}" presName="sibTrans" presStyleCnt="0"/>
      <dgm:spPr/>
    </dgm:pt>
    <dgm:pt modelId="{D7B52837-85BC-44B5-8299-EE3129E73F0B}" type="pres">
      <dgm:prSet presAssocID="{DD74C4CE-C44F-41B8-A08A-266D97BBAE9E}" presName="compNode" presStyleCnt="0"/>
      <dgm:spPr/>
    </dgm:pt>
    <dgm:pt modelId="{33BD37F2-8BDC-470B-8F88-253248430ABD}" type="pres">
      <dgm:prSet presAssocID="{DD74C4CE-C44F-41B8-A08A-266D97BBAE9E}" presName="bgRect" presStyleLbl="bgShp" presStyleIdx="1" presStyleCnt="7"/>
      <dgm:spPr/>
    </dgm:pt>
    <dgm:pt modelId="{4E829332-6305-4A44-8B58-0F1689BEAD79}" type="pres">
      <dgm:prSet presAssocID="{DD74C4CE-C44F-41B8-A08A-266D97BBAE9E}" presName="iconRect" presStyleLbl="node1" presStyleIdx="1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C4776E4C-E849-4A7A-9888-0416DDF948AE}" type="pres">
      <dgm:prSet presAssocID="{DD74C4CE-C44F-41B8-A08A-266D97BBAE9E}" presName="spaceRect" presStyleCnt="0"/>
      <dgm:spPr/>
    </dgm:pt>
    <dgm:pt modelId="{85CC5705-9613-4CA4-A70B-A48AFBECF320}" type="pres">
      <dgm:prSet presAssocID="{DD74C4CE-C44F-41B8-A08A-266D97BBAE9E}" presName="parTx" presStyleLbl="revTx" presStyleIdx="1" presStyleCnt="7">
        <dgm:presLayoutVars>
          <dgm:chMax val="0"/>
          <dgm:chPref val="0"/>
        </dgm:presLayoutVars>
      </dgm:prSet>
      <dgm:spPr/>
    </dgm:pt>
    <dgm:pt modelId="{558BE881-E158-4FAD-8A40-F76918E87E85}" type="pres">
      <dgm:prSet presAssocID="{2B9FE2E5-0B81-4BE0-BFF4-A3E0198F2B9E}" presName="sibTrans" presStyleCnt="0"/>
      <dgm:spPr/>
    </dgm:pt>
    <dgm:pt modelId="{CBBD897A-3A78-4574-BC88-D14E0094FD1B}" type="pres">
      <dgm:prSet presAssocID="{A7B8607E-0BA1-4422-8008-17146E48AAE4}" presName="compNode" presStyleCnt="0"/>
      <dgm:spPr/>
    </dgm:pt>
    <dgm:pt modelId="{BE749D2B-2FF2-4CD3-88A5-28FE17E1E3F9}" type="pres">
      <dgm:prSet presAssocID="{A7B8607E-0BA1-4422-8008-17146E48AAE4}" presName="bgRect" presStyleLbl="bgShp" presStyleIdx="2" presStyleCnt="7"/>
      <dgm:spPr/>
    </dgm:pt>
    <dgm:pt modelId="{C286BDC5-F2A5-4C49-A40A-F6CF840BB25A}" type="pres">
      <dgm:prSet presAssocID="{A7B8607E-0BA1-4422-8008-17146E48AAE4}" presName="iconRect" presStyleLbl="node1" presStyleIdx="2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E4BB4FF-9CEE-4E8D-BEC8-1A63205C93A5}" type="pres">
      <dgm:prSet presAssocID="{A7B8607E-0BA1-4422-8008-17146E48AAE4}" presName="spaceRect" presStyleCnt="0"/>
      <dgm:spPr/>
    </dgm:pt>
    <dgm:pt modelId="{189F59E6-23FF-47F0-8591-4DA9440CDB0A}" type="pres">
      <dgm:prSet presAssocID="{A7B8607E-0BA1-4422-8008-17146E48AAE4}" presName="parTx" presStyleLbl="revTx" presStyleIdx="2" presStyleCnt="7">
        <dgm:presLayoutVars>
          <dgm:chMax val="0"/>
          <dgm:chPref val="0"/>
        </dgm:presLayoutVars>
      </dgm:prSet>
      <dgm:spPr/>
    </dgm:pt>
    <dgm:pt modelId="{6013D238-2325-42B0-A147-776650C5E8E4}" type="pres">
      <dgm:prSet presAssocID="{1A75C6F0-B797-45C2-A4F4-D80226BA7A73}" presName="sibTrans" presStyleCnt="0"/>
      <dgm:spPr/>
    </dgm:pt>
    <dgm:pt modelId="{BC083164-DAA2-4BA6-B229-FE0E661B5CDE}" type="pres">
      <dgm:prSet presAssocID="{63BF9C32-D5E3-41AF-9D55-51DC85FAF07C}" presName="compNode" presStyleCnt="0"/>
      <dgm:spPr/>
    </dgm:pt>
    <dgm:pt modelId="{2CAAF5F5-5233-41D8-8FEC-20AEA2D09E20}" type="pres">
      <dgm:prSet presAssocID="{63BF9C32-D5E3-41AF-9D55-51DC85FAF07C}" presName="bgRect" presStyleLbl="bgShp" presStyleIdx="3" presStyleCnt="7"/>
      <dgm:spPr/>
    </dgm:pt>
    <dgm:pt modelId="{CEDA4B16-8D3E-48AB-A532-FC6A3D545074}" type="pres">
      <dgm:prSet presAssocID="{63BF9C32-D5E3-41AF-9D55-51DC85FAF07C}" presName="iconRect" presStyleLbl="node1" presStyleIdx="3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V"/>
        </a:ext>
      </dgm:extLst>
    </dgm:pt>
    <dgm:pt modelId="{A8E009EA-C670-40AC-864D-0359B5ACCFBC}" type="pres">
      <dgm:prSet presAssocID="{63BF9C32-D5E3-41AF-9D55-51DC85FAF07C}" presName="spaceRect" presStyleCnt="0"/>
      <dgm:spPr/>
    </dgm:pt>
    <dgm:pt modelId="{7A2BD359-C05A-46B9-8967-DAFB7937FB18}" type="pres">
      <dgm:prSet presAssocID="{63BF9C32-D5E3-41AF-9D55-51DC85FAF07C}" presName="parTx" presStyleLbl="revTx" presStyleIdx="3" presStyleCnt="7">
        <dgm:presLayoutVars>
          <dgm:chMax val="0"/>
          <dgm:chPref val="0"/>
        </dgm:presLayoutVars>
      </dgm:prSet>
      <dgm:spPr/>
    </dgm:pt>
    <dgm:pt modelId="{588B8F82-CA94-4836-AD2F-A08AEE7B316C}" type="pres">
      <dgm:prSet presAssocID="{57E0A150-3814-4C08-9C61-9F8CF1872902}" presName="sibTrans" presStyleCnt="0"/>
      <dgm:spPr/>
    </dgm:pt>
    <dgm:pt modelId="{0D276165-6BC3-4115-99CD-888ACC07922F}" type="pres">
      <dgm:prSet presAssocID="{158EE196-DEDB-4CF2-AFDB-28BC130CB3C0}" presName="compNode" presStyleCnt="0"/>
      <dgm:spPr/>
    </dgm:pt>
    <dgm:pt modelId="{1FCCD71E-AC6D-493B-A1A6-9144557D1E0F}" type="pres">
      <dgm:prSet presAssocID="{158EE196-DEDB-4CF2-AFDB-28BC130CB3C0}" presName="bgRect" presStyleLbl="bgShp" presStyleIdx="4" presStyleCnt="7"/>
      <dgm:spPr/>
    </dgm:pt>
    <dgm:pt modelId="{F03CE622-C0A2-4FC1-84EC-066543A829B1}" type="pres">
      <dgm:prSet presAssocID="{158EE196-DEDB-4CF2-AFDB-28BC130CB3C0}" presName="iconRect" presStyleLbl="node1" presStyleIdx="4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F7E7B33-37BA-4C59-9A7E-1A29478B6710}" type="pres">
      <dgm:prSet presAssocID="{158EE196-DEDB-4CF2-AFDB-28BC130CB3C0}" presName="spaceRect" presStyleCnt="0"/>
      <dgm:spPr/>
    </dgm:pt>
    <dgm:pt modelId="{8EC93F63-E787-4A7F-B526-2C585472068E}" type="pres">
      <dgm:prSet presAssocID="{158EE196-DEDB-4CF2-AFDB-28BC130CB3C0}" presName="parTx" presStyleLbl="revTx" presStyleIdx="4" presStyleCnt="7">
        <dgm:presLayoutVars>
          <dgm:chMax val="0"/>
          <dgm:chPref val="0"/>
        </dgm:presLayoutVars>
      </dgm:prSet>
      <dgm:spPr/>
    </dgm:pt>
    <dgm:pt modelId="{E59F59CF-F45A-4214-BB55-2EB189A56D8C}" type="pres">
      <dgm:prSet presAssocID="{8EC9E568-6FBF-49FD-B6B1-2ADD940A6599}" presName="sibTrans" presStyleCnt="0"/>
      <dgm:spPr/>
    </dgm:pt>
    <dgm:pt modelId="{619F806F-B3EE-4381-9F54-704FD2F5A393}" type="pres">
      <dgm:prSet presAssocID="{F520926A-C60E-43B8-A301-3B9606722A31}" presName="compNode" presStyleCnt="0"/>
      <dgm:spPr/>
    </dgm:pt>
    <dgm:pt modelId="{CA79D3CB-4AD3-4379-916F-CF0218AF8A11}" type="pres">
      <dgm:prSet presAssocID="{F520926A-C60E-43B8-A301-3B9606722A31}" presName="bgRect" presStyleLbl="bgShp" presStyleIdx="5" presStyleCnt="7" custLinFactNeighborX="-8200" custLinFactNeighborY="-2980"/>
      <dgm:spPr/>
    </dgm:pt>
    <dgm:pt modelId="{DBFF1A61-3164-460F-B8B9-51D1D49961B1}" type="pres">
      <dgm:prSet presAssocID="{F520926A-C60E-43B8-A301-3B9606722A31}" presName="iconRect" presStyleLbl="node1" presStyleIdx="5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ndle"/>
        </a:ext>
      </dgm:extLst>
    </dgm:pt>
    <dgm:pt modelId="{D89174D3-4E02-412E-B959-608CB6DA78B1}" type="pres">
      <dgm:prSet presAssocID="{F520926A-C60E-43B8-A301-3B9606722A31}" presName="spaceRect" presStyleCnt="0"/>
      <dgm:spPr/>
    </dgm:pt>
    <dgm:pt modelId="{59A1DEB1-6B86-471A-BDF0-492C68F6B783}" type="pres">
      <dgm:prSet presAssocID="{F520926A-C60E-43B8-A301-3B9606722A31}" presName="parTx" presStyleLbl="revTx" presStyleIdx="5" presStyleCnt="7">
        <dgm:presLayoutVars>
          <dgm:chMax val="0"/>
          <dgm:chPref val="0"/>
        </dgm:presLayoutVars>
      </dgm:prSet>
      <dgm:spPr/>
    </dgm:pt>
    <dgm:pt modelId="{C538A63B-1E0D-4EEF-8E69-1AA2DCA30CCB}" type="pres">
      <dgm:prSet presAssocID="{A7768EAB-2B7C-4652-9E97-5561D7354992}" presName="sibTrans" presStyleCnt="0"/>
      <dgm:spPr/>
    </dgm:pt>
    <dgm:pt modelId="{1E18F6BE-CE61-475D-9262-5FC0BF3A3FC4}" type="pres">
      <dgm:prSet presAssocID="{97A63D3E-C796-4927-A292-BFE01D4DD11C}" presName="compNode" presStyleCnt="0"/>
      <dgm:spPr/>
    </dgm:pt>
    <dgm:pt modelId="{FA10E3AB-D874-44F2-908C-986171C88115}" type="pres">
      <dgm:prSet presAssocID="{97A63D3E-C796-4927-A292-BFE01D4DD11C}" presName="bgRect" presStyleLbl="bgShp" presStyleIdx="6" presStyleCnt="7"/>
      <dgm:spPr/>
    </dgm:pt>
    <dgm:pt modelId="{41DCC791-CA64-4707-921B-37D941A03AE4}" type="pres">
      <dgm:prSet presAssocID="{97A63D3E-C796-4927-A292-BFE01D4DD11C}" presName="iconRect" presStyleLbl="node1" presStyleIdx="6" presStyleCnt="7"/>
      <dgm:spPr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2D6D20DA-847A-4EC4-904F-BA2C8A9DC5E2}" type="pres">
      <dgm:prSet presAssocID="{97A63D3E-C796-4927-A292-BFE01D4DD11C}" presName="spaceRect" presStyleCnt="0"/>
      <dgm:spPr/>
    </dgm:pt>
    <dgm:pt modelId="{CEE1C846-E5FD-47C0-9116-2F1E07B8CF3A}" type="pres">
      <dgm:prSet presAssocID="{97A63D3E-C796-4927-A292-BFE01D4DD11C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DAE83308-EE32-44C6-A7E0-B5BD6BCFDD52}" type="presOf" srcId="{2B06081A-9218-4686-8A28-18E2C55F178A}" destId="{3A8FD574-C2FF-411B-9CF0-353EA1D10738}" srcOrd="0" destOrd="0" presId="urn:microsoft.com/office/officeart/2018/2/layout/IconVerticalSolidList"/>
    <dgm:cxn modelId="{70A93E12-D3AA-476B-BC39-C1CC587D44CF}" srcId="{2441DDBC-8114-4972-B437-BF129C2ABFC5}" destId="{97A63D3E-C796-4927-A292-BFE01D4DD11C}" srcOrd="6" destOrd="0" parTransId="{FE19F560-F944-4666-A644-C5E1C87B2725}" sibTransId="{FA6726A6-FDED-4845-9260-D147F4FB31B7}"/>
    <dgm:cxn modelId="{71411113-C404-4D32-B3BC-EA62F68CA6E2}" srcId="{2441DDBC-8114-4972-B437-BF129C2ABFC5}" destId="{A7B8607E-0BA1-4422-8008-17146E48AAE4}" srcOrd="2" destOrd="0" parTransId="{3AEA5DFA-020F-4A5C-AB87-90E1B414CA52}" sibTransId="{1A75C6F0-B797-45C2-A4F4-D80226BA7A73}"/>
    <dgm:cxn modelId="{0875E86E-33CC-4724-A779-F8A4A2E37184}" type="presOf" srcId="{63BF9C32-D5E3-41AF-9D55-51DC85FAF07C}" destId="{7A2BD359-C05A-46B9-8967-DAFB7937FB18}" srcOrd="0" destOrd="0" presId="urn:microsoft.com/office/officeart/2018/2/layout/IconVerticalSolidList"/>
    <dgm:cxn modelId="{B1531F52-7BC2-4D67-AE2E-F3D05A0132E1}" srcId="{2441DDBC-8114-4972-B437-BF129C2ABFC5}" destId="{158EE196-DEDB-4CF2-AFDB-28BC130CB3C0}" srcOrd="4" destOrd="0" parTransId="{E6B98144-6D1E-42C1-AAAB-2EE19DD9EEE9}" sibTransId="{8EC9E568-6FBF-49FD-B6B1-2ADD940A6599}"/>
    <dgm:cxn modelId="{8628D27D-96FF-47A9-88CF-A9AEABD88BC8}" type="presOf" srcId="{F520926A-C60E-43B8-A301-3B9606722A31}" destId="{59A1DEB1-6B86-471A-BDF0-492C68F6B783}" srcOrd="0" destOrd="0" presId="urn:microsoft.com/office/officeart/2018/2/layout/IconVerticalSolidList"/>
    <dgm:cxn modelId="{72BE0682-1976-4C42-84B7-BBD741F6893F}" type="presOf" srcId="{A7B8607E-0BA1-4422-8008-17146E48AAE4}" destId="{189F59E6-23FF-47F0-8591-4DA9440CDB0A}" srcOrd="0" destOrd="0" presId="urn:microsoft.com/office/officeart/2018/2/layout/IconVerticalSolidList"/>
    <dgm:cxn modelId="{236F5A96-6B16-48B9-BEBB-E7360E1385A8}" type="presOf" srcId="{DD74C4CE-C44F-41B8-A08A-266D97BBAE9E}" destId="{85CC5705-9613-4CA4-A70B-A48AFBECF320}" srcOrd="0" destOrd="0" presId="urn:microsoft.com/office/officeart/2018/2/layout/IconVerticalSolidList"/>
    <dgm:cxn modelId="{A36EF6A1-9AC7-46C2-AFC1-9CED6CEFB249}" srcId="{2441DDBC-8114-4972-B437-BF129C2ABFC5}" destId="{F520926A-C60E-43B8-A301-3B9606722A31}" srcOrd="5" destOrd="0" parTransId="{2ACCEB60-DF1B-465C-8834-A42D2FDBB574}" sibTransId="{A7768EAB-2B7C-4652-9E97-5561D7354992}"/>
    <dgm:cxn modelId="{6FABD5A2-CE3D-44A3-9341-3686477021BD}" srcId="{2441DDBC-8114-4972-B437-BF129C2ABFC5}" destId="{DD74C4CE-C44F-41B8-A08A-266D97BBAE9E}" srcOrd="1" destOrd="0" parTransId="{F94F62D6-5152-4B33-9B85-40C8B01B5F58}" sibTransId="{2B9FE2E5-0B81-4BE0-BFF4-A3E0198F2B9E}"/>
    <dgm:cxn modelId="{69A547D9-705E-44C8-98B0-793C7C26E07B}" type="presOf" srcId="{97A63D3E-C796-4927-A292-BFE01D4DD11C}" destId="{CEE1C846-E5FD-47C0-9116-2F1E07B8CF3A}" srcOrd="0" destOrd="0" presId="urn:microsoft.com/office/officeart/2018/2/layout/IconVerticalSolidList"/>
    <dgm:cxn modelId="{399A7DE6-056C-4D5C-9363-1609A3879FDD}" type="presOf" srcId="{2441DDBC-8114-4972-B437-BF129C2ABFC5}" destId="{85A6C353-A6D9-46A4-8587-9B13B0C48EA8}" srcOrd="0" destOrd="0" presId="urn:microsoft.com/office/officeart/2018/2/layout/IconVerticalSolidList"/>
    <dgm:cxn modelId="{F0D8C1FC-6169-4011-871F-491F7E25FC58}" type="presOf" srcId="{158EE196-DEDB-4CF2-AFDB-28BC130CB3C0}" destId="{8EC93F63-E787-4A7F-B526-2C585472068E}" srcOrd="0" destOrd="0" presId="urn:microsoft.com/office/officeart/2018/2/layout/IconVerticalSolidList"/>
    <dgm:cxn modelId="{6AEE88FD-1463-408C-ADF3-5B1BA729535F}" srcId="{2441DDBC-8114-4972-B437-BF129C2ABFC5}" destId="{63BF9C32-D5E3-41AF-9D55-51DC85FAF07C}" srcOrd="3" destOrd="0" parTransId="{9AF4B501-C875-4102-AEBE-CCD0650C3A2F}" sibTransId="{57E0A150-3814-4C08-9C61-9F8CF1872902}"/>
    <dgm:cxn modelId="{A27A77FF-58F6-459A-8EA0-1E0B00AED034}" srcId="{2441DDBC-8114-4972-B437-BF129C2ABFC5}" destId="{2B06081A-9218-4686-8A28-18E2C55F178A}" srcOrd="0" destOrd="0" parTransId="{F45F35C4-074C-41D7-B837-6FBF79C9A2C3}" sibTransId="{51FE4B17-0752-4906-AAAE-E9962504D622}"/>
    <dgm:cxn modelId="{9A28940B-FC72-49D5-80DF-64C971F97ED4}" type="presParOf" srcId="{85A6C353-A6D9-46A4-8587-9B13B0C48EA8}" destId="{4B55964F-5262-4336-BE0A-C8893BE8FA3C}" srcOrd="0" destOrd="0" presId="urn:microsoft.com/office/officeart/2018/2/layout/IconVerticalSolidList"/>
    <dgm:cxn modelId="{3B0A5F1C-CEE1-40CF-9E8A-2CA405E3E340}" type="presParOf" srcId="{4B55964F-5262-4336-BE0A-C8893BE8FA3C}" destId="{059336E7-9C5A-45CD-88E4-7F846CDD6C71}" srcOrd="0" destOrd="0" presId="urn:microsoft.com/office/officeart/2018/2/layout/IconVerticalSolidList"/>
    <dgm:cxn modelId="{6A284786-AE09-4688-AD4C-813F9BF70145}" type="presParOf" srcId="{4B55964F-5262-4336-BE0A-C8893BE8FA3C}" destId="{7D9C1B73-EC6F-43D5-BA2D-ACAD03D1DE6D}" srcOrd="1" destOrd="0" presId="urn:microsoft.com/office/officeart/2018/2/layout/IconVerticalSolidList"/>
    <dgm:cxn modelId="{1EA19225-D106-46E7-8F0A-94C5018026EA}" type="presParOf" srcId="{4B55964F-5262-4336-BE0A-C8893BE8FA3C}" destId="{C48870D0-BBFE-42AA-B691-05C4DBB5BDCA}" srcOrd="2" destOrd="0" presId="urn:microsoft.com/office/officeart/2018/2/layout/IconVerticalSolidList"/>
    <dgm:cxn modelId="{19B9C731-60FB-4348-856E-80C71B421F77}" type="presParOf" srcId="{4B55964F-5262-4336-BE0A-C8893BE8FA3C}" destId="{3A8FD574-C2FF-411B-9CF0-353EA1D10738}" srcOrd="3" destOrd="0" presId="urn:microsoft.com/office/officeart/2018/2/layout/IconVerticalSolidList"/>
    <dgm:cxn modelId="{917E8E26-D2F0-4A99-8A9F-B7EE967A2D4D}" type="presParOf" srcId="{85A6C353-A6D9-46A4-8587-9B13B0C48EA8}" destId="{4814C2BD-8CDF-4A58-B872-B5038DE3205E}" srcOrd="1" destOrd="0" presId="urn:microsoft.com/office/officeart/2018/2/layout/IconVerticalSolidList"/>
    <dgm:cxn modelId="{5AB1CCAF-7AA0-440C-A3A0-17C39194CF2B}" type="presParOf" srcId="{85A6C353-A6D9-46A4-8587-9B13B0C48EA8}" destId="{D7B52837-85BC-44B5-8299-EE3129E73F0B}" srcOrd="2" destOrd="0" presId="urn:microsoft.com/office/officeart/2018/2/layout/IconVerticalSolidList"/>
    <dgm:cxn modelId="{F42C08E0-1057-4EDE-ABB3-CADCED7F4154}" type="presParOf" srcId="{D7B52837-85BC-44B5-8299-EE3129E73F0B}" destId="{33BD37F2-8BDC-470B-8F88-253248430ABD}" srcOrd="0" destOrd="0" presId="urn:microsoft.com/office/officeart/2018/2/layout/IconVerticalSolidList"/>
    <dgm:cxn modelId="{9B6986B7-CF07-40A3-9B76-CE87CD8BDFCB}" type="presParOf" srcId="{D7B52837-85BC-44B5-8299-EE3129E73F0B}" destId="{4E829332-6305-4A44-8B58-0F1689BEAD79}" srcOrd="1" destOrd="0" presId="urn:microsoft.com/office/officeart/2018/2/layout/IconVerticalSolidList"/>
    <dgm:cxn modelId="{F18C622A-466B-4DE9-A665-335CD5DE94E7}" type="presParOf" srcId="{D7B52837-85BC-44B5-8299-EE3129E73F0B}" destId="{C4776E4C-E849-4A7A-9888-0416DDF948AE}" srcOrd="2" destOrd="0" presId="urn:microsoft.com/office/officeart/2018/2/layout/IconVerticalSolidList"/>
    <dgm:cxn modelId="{43F3084F-1031-4B0A-83F4-9E048DE382D1}" type="presParOf" srcId="{D7B52837-85BC-44B5-8299-EE3129E73F0B}" destId="{85CC5705-9613-4CA4-A70B-A48AFBECF320}" srcOrd="3" destOrd="0" presId="urn:microsoft.com/office/officeart/2018/2/layout/IconVerticalSolidList"/>
    <dgm:cxn modelId="{6157618B-3477-407C-A3AF-97D08B404A33}" type="presParOf" srcId="{85A6C353-A6D9-46A4-8587-9B13B0C48EA8}" destId="{558BE881-E158-4FAD-8A40-F76918E87E85}" srcOrd="3" destOrd="0" presId="urn:microsoft.com/office/officeart/2018/2/layout/IconVerticalSolidList"/>
    <dgm:cxn modelId="{4FDCE8D2-FEFC-4ADA-AD89-8553A023A634}" type="presParOf" srcId="{85A6C353-A6D9-46A4-8587-9B13B0C48EA8}" destId="{CBBD897A-3A78-4574-BC88-D14E0094FD1B}" srcOrd="4" destOrd="0" presId="urn:microsoft.com/office/officeart/2018/2/layout/IconVerticalSolidList"/>
    <dgm:cxn modelId="{5B9F63D4-DC32-4C13-A88C-1D0D03145859}" type="presParOf" srcId="{CBBD897A-3A78-4574-BC88-D14E0094FD1B}" destId="{BE749D2B-2FF2-4CD3-88A5-28FE17E1E3F9}" srcOrd="0" destOrd="0" presId="urn:microsoft.com/office/officeart/2018/2/layout/IconVerticalSolidList"/>
    <dgm:cxn modelId="{F60965B0-A83B-4C7D-AAB9-EC3D45F48D16}" type="presParOf" srcId="{CBBD897A-3A78-4574-BC88-D14E0094FD1B}" destId="{C286BDC5-F2A5-4C49-A40A-F6CF840BB25A}" srcOrd="1" destOrd="0" presId="urn:microsoft.com/office/officeart/2018/2/layout/IconVerticalSolidList"/>
    <dgm:cxn modelId="{4E1A8CFD-09A3-4FDD-A4FB-90EAAA54231D}" type="presParOf" srcId="{CBBD897A-3A78-4574-BC88-D14E0094FD1B}" destId="{CE4BB4FF-9CEE-4E8D-BEC8-1A63205C93A5}" srcOrd="2" destOrd="0" presId="urn:microsoft.com/office/officeart/2018/2/layout/IconVerticalSolidList"/>
    <dgm:cxn modelId="{18D45926-952C-48CB-94FC-74981E3E457D}" type="presParOf" srcId="{CBBD897A-3A78-4574-BC88-D14E0094FD1B}" destId="{189F59E6-23FF-47F0-8591-4DA9440CDB0A}" srcOrd="3" destOrd="0" presId="urn:microsoft.com/office/officeart/2018/2/layout/IconVerticalSolidList"/>
    <dgm:cxn modelId="{CADA09E7-7D15-418E-8732-2D8C172CFD06}" type="presParOf" srcId="{85A6C353-A6D9-46A4-8587-9B13B0C48EA8}" destId="{6013D238-2325-42B0-A147-776650C5E8E4}" srcOrd="5" destOrd="0" presId="urn:microsoft.com/office/officeart/2018/2/layout/IconVerticalSolidList"/>
    <dgm:cxn modelId="{AAFBAEA1-9EB4-4873-A8E2-41969AD171FB}" type="presParOf" srcId="{85A6C353-A6D9-46A4-8587-9B13B0C48EA8}" destId="{BC083164-DAA2-4BA6-B229-FE0E661B5CDE}" srcOrd="6" destOrd="0" presId="urn:microsoft.com/office/officeart/2018/2/layout/IconVerticalSolidList"/>
    <dgm:cxn modelId="{D4BEFD25-FE1E-48E1-B1FD-55459625E60E}" type="presParOf" srcId="{BC083164-DAA2-4BA6-B229-FE0E661B5CDE}" destId="{2CAAF5F5-5233-41D8-8FEC-20AEA2D09E20}" srcOrd="0" destOrd="0" presId="urn:microsoft.com/office/officeart/2018/2/layout/IconVerticalSolidList"/>
    <dgm:cxn modelId="{848F108E-D51D-44C9-AD86-9B9F55248477}" type="presParOf" srcId="{BC083164-DAA2-4BA6-B229-FE0E661B5CDE}" destId="{CEDA4B16-8D3E-48AB-A532-FC6A3D545074}" srcOrd="1" destOrd="0" presId="urn:microsoft.com/office/officeart/2018/2/layout/IconVerticalSolidList"/>
    <dgm:cxn modelId="{8BBAB890-91E9-4136-86C3-B79587B4158C}" type="presParOf" srcId="{BC083164-DAA2-4BA6-B229-FE0E661B5CDE}" destId="{A8E009EA-C670-40AC-864D-0359B5ACCFBC}" srcOrd="2" destOrd="0" presId="urn:microsoft.com/office/officeart/2018/2/layout/IconVerticalSolidList"/>
    <dgm:cxn modelId="{38C47D9D-5D43-44DF-8161-28F9ECFD57FD}" type="presParOf" srcId="{BC083164-DAA2-4BA6-B229-FE0E661B5CDE}" destId="{7A2BD359-C05A-46B9-8967-DAFB7937FB18}" srcOrd="3" destOrd="0" presId="urn:microsoft.com/office/officeart/2018/2/layout/IconVerticalSolidList"/>
    <dgm:cxn modelId="{4C656B4F-3AD3-45A5-A50F-35F31D384F8A}" type="presParOf" srcId="{85A6C353-A6D9-46A4-8587-9B13B0C48EA8}" destId="{588B8F82-CA94-4836-AD2F-A08AEE7B316C}" srcOrd="7" destOrd="0" presId="urn:microsoft.com/office/officeart/2018/2/layout/IconVerticalSolidList"/>
    <dgm:cxn modelId="{5BD0E4A4-61DA-4FD2-8B43-44522B9B9516}" type="presParOf" srcId="{85A6C353-A6D9-46A4-8587-9B13B0C48EA8}" destId="{0D276165-6BC3-4115-99CD-888ACC07922F}" srcOrd="8" destOrd="0" presId="urn:microsoft.com/office/officeart/2018/2/layout/IconVerticalSolidList"/>
    <dgm:cxn modelId="{03828ED2-158E-4422-B19D-A3FCEFFEC60E}" type="presParOf" srcId="{0D276165-6BC3-4115-99CD-888ACC07922F}" destId="{1FCCD71E-AC6D-493B-A1A6-9144557D1E0F}" srcOrd="0" destOrd="0" presId="urn:microsoft.com/office/officeart/2018/2/layout/IconVerticalSolidList"/>
    <dgm:cxn modelId="{6013B83E-B47D-4AB0-B84B-2672BA193B66}" type="presParOf" srcId="{0D276165-6BC3-4115-99CD-888ACC07922F}" destId="{F03CE622-C0A2-4FC1-84EC-066543A829B1}" srcOrd="1" destOrd="0" presId="urn:microsoft.com/office/officeart/2018/2/layout/IconVerticalSolidList"/>
    <dgm:cxn modelId="{EAE3C269-9881-4CAC-A5B7-98391541CDC6}" type="presParOf" srcId="{0D276165-6BC3-4115-99CD-888ACC07922F}" destId="{9F7E7B33-37BA-4C59-9A7E-1A29478B6710}" srcOrd="2" destOrd="0" presId="urn:microsoft.com/office/officeart/2018/2/layout/IconVerticalSolidList"/>
    <dgm:cxn modelId="{BAAD2BC2-AB95-4FA5-BC18-6BC74A7C53AF}" type="presParOf" srcId="{0D276165-6BC3-4115-99CD-888ACC07922F}" destId="{8EC93F63-E787-4A7F-B526-2C585472068E}" srcOrd="3" destOrd="0" presId="urn:microsoft.com/office/officeart/2018/2/layout/IconVerticalSolidList"/>
    <dgm:cxn modelId="{D683D5EB-0AB6-4AEE-9CFF-80A52DD0EA09}" type="presParOf" srcId="{85A6C353-A6D9-46A4-8587-9B13B0C48EA8}" destId="{E59F59CF-F45A-4214-BB55-2EB189A56D8C}" srcOrd="9" destOrd="0" presId="urn:microsoft.com/office/officeart/2018/2/layout/IconVerticalSolidList"/>
    <dgm:cxn modelId="{DB7AB94B-2648-4F8B-84C0-7D0D4E539DBD}" type="presParOf" srcId="{85A6C353-A6D9-46A4-8587-9B13B0C48EA8}" destId="{619F806F-B3EE-4381-9F54-704FD2F5A393}" srcOrd="10" destOrd="0" presId="urn:microsoft.com/office/officeart/2018/2/layout/IconVerticalSolidList"/>
    <dgm:cxn modelId="{881C939F-F196-4DE6-A060-591AA5167006}" type="presParOf" srcId="{619F806F-B3EE-4381-9F54-704FD2F5A393}" destId="{CA79D3CB-4AD3-4379-916F-CF0218AF8A11}" srcOrd="0" destOrd="0" presId="urn:microsoft.com/office/officeart/2018/2/layout/IconVerticalSolidList"/>
    <dgm:cxn modelId="{0769F233-2B44-429C-9682-8B1BC2658AC3}" type="presParOf" srcId="{619F806F-B3EE-4381-9F54-704FD2F5A393}" destId="{DBFF1A61-3164-460F-B8B9-51D1D49961B1}" srcOrd="1" destOrd="0" presId="urn:microsoft.com/office/officeart/2018/2/layout/IconVerticalSolidList"/>
    <dgm:cxn modelId="{C5AF5065-3428-4213-8546-7FB2C5D93B00}" type="presParOf" srcId="{619F806F-B3EE-4381-9F54-704FD2F5A393}" destId="{D89174D3-4E02-412E-B959-608CB6DA78B1}" srcOrd="2" destOrd="0" presId="urn:microsoft.com/office/officeart/2018/2/layout/IconVerticalSolidList"/>
    <dgm:cxn modelId="{3FB9B32F-C509-4F4D-A38B-80B8E432791E}" type="presParOf" srcId="{619F806F-B3EE-4381-9F54-704FD2F5A393}" destId="{59A1DEB1-6B86-471A-BDF0-492C68F6B783}" srcOrd="3" destOrd="0" presId="urn:microsoft.com/office/officeart/2018/2/layout/IconVerticalSolidList"/>
    <dgm:cxn modelId="{B613F6A4-170C-4547-B454-F841ED8D9F69}" type="presParOf" srcId="{85A6C353-A6D9-46A4-8587-9B13B0C48EA8}" destId="{C538A63B-1E0D-4EEF-8E69-1AA2DCA30CCB}" srcOrd="11" destOrd="0" presId="urn:microsoft.com/office/officeart/2018/2/layout/IconVerticalSolidList"/>
    <dgm:cxn modelId="{CAD2A5BD-96FD-4542-B47A-53FD52D3F04F}" type="presParOf" srcId="{85A6C353-A6D9-46A4-8587-9B13B0C48EA8}" destId="{1E18F6BE-CE61-475D-9262-5FC0BF3A3FC4}" srcOrd="12" destOrd="0" presId="urn:microsoft.com/office/officeart/2018/2/layout/IconVerticalSolidList"/>
    <dgm:cxn modelId="{257DD4A0-A3DE-4D5B-8196-6356A939B8E3}" type="presParOf" srcId="{1E18F6BE-CE61-475D-9262-5FC0BF3A3FC4}" destId="{FA10E3AB-D874-44F2-908C-986171C88115}" srcOrd="0" destOrd="0" presId="urn:microsoft.com/office/officeart/2018/2/layout/IconVerticalSolidList"/>
    <dgm:cxn modelId="{85900C22-E7C4-4392-AC16-C85310DAE5F3}" type="presParOf" srcId="{1E18F6BE-CE61-475D-9262-5FC0BF3A3FC4}" destId="{41DCC791-CA64-4707-921B-37D941A03AE4}" srcOrd="1" destOrd="0" presId="urn:microsoft.com/office/officeart/2018/2/layout/IconVerticalSolidList"/>
    <dgm:cxn modelId="{70458C76-B7CC-43F1-B6DC-5E0D2018CCB2}" type="presParOf" srcId="{1E18F6BE-CE61-475D-9262-5FC0BF3A3FC4}" destId="{2D6D20DA-847A-4EC4-904F-BA2C8A9DC5E2}" srcOrd="2" destOrd="0" presId="urn:microsoft.com/office/officeart/2018/2/layout/IconVerticalSolidList"/>
    <dgm:cxn modelId="{1B2572C8-4BC7-4567-A762-F5725AF47CD8}" type="presParOf" srcId="{1E18F6BE-CE61-475D-9262-5FC0BF3A3FC4}" destId="{CEE1C846-E5FD-47C0-9116-2F1E07B8CF3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608837-F43E-481D-80F6-704ED5925BF7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6428BAD-4EDF-4482-91EF-A77AA0AFCC55}">
      <dgm:prSet custT="1"/>
      <dgm:spPr/>
      <dgm:t>
        <a:bodyPr/>
        <a:lstStyle/>
        <a:p>
          <a:r>
            <a:rPr lang="en-US" sz="2400" b="0" i="0" dirty="0"/>
            <a:t>Academic Program Assessment</a:t>
          </a:r>
          <a:endParaRPr lang="en-US" sz="2400" dirty="0"/>
        </a:p>
      </dgm:t>
    </dgm:pt>
    <dgm:pt modelId="{31B80B73-D97B-4BAE-A97B-A29B2DD83413}" type="parTrans" cxnId="{DC3E4882-9C9D-4D67-891F-4B7F9D15A62D}">
      <dgm:prSet/>
      <dgm:spPr/>
      <dgm:t>
        <a:bodyPr/>
        <a:lstStyle/>
        <a:p>
          <a:endParaRPr lang="en-US"/>
        </a:p>
      </dgm:t>
    </dgm:pt>
    <dgm:pt modelId="{0B70F477-AF71-42F6-8E1E-66B112F5666A}" type="sibTrans" cxnId="{DC3E4882-9C9D-4D67-891F-4B7F9D15A62D}">
      <dgm:prSet/>
      <dgm:spPr/>
      <dgm:t>
        <a:bodyPr/>
        <a:lstStyle/>
        <a:p>
          <a:endParaRPr lang="en-US"/>
        </a:p>
      </dgm:t>
    </dgm:pt>
    <dgm:pt modelId="{9E2D0DE5-4203-492E-B890-F7024512333A}">
      <dgm:prSet custT="1"/>
      <dgm:spPr/>
      <dgm:t>
        <a:bodyPr/>
        <a:lstStyle/>
        <a:p>
          <a:r>
            <a:rPr lang="en-US" sz="2200" b="0" i="0" dirty="0">
              <a:latin typeface="Helvetica Light" panose="020B0403020202020204"/>
            </a:rPr>
            <a:t>93% of units have program assessment plans</a:t>
          </a:r>
          <a:endParaRPr lang="en-US" sz="2200" dirty="0">
            <a:latin typeface="Helvetica Light" panose="020B0403020202020204"/>
          </a:endParaRPr>
        </a:p>
      </dgm:t>
    </dgm:pt>
    <dgm:pt modelId="{DE79102B-0034-4118-8530-CE8495ADC82F}" type="parTrans" cxnId="{8B264C1C-6E9F-426D-A3DD-DA8D65FBB97F}">
      <dgm:prSet/>
      <dgm:spPr/>
      <dgm:t>
        <a:bodyPr/>
        <a:lstStyle/>
        <a:p>
          <a:endParaRPr lang="en-US"/>
        </a:p>
      </dgm:t>
    </dgm:pt>
    <dgm:pt modelId="{C55E474E-9823-4CAB-85B6-817F6583DF1E}" type="sibTrans" cxnId="{8B264C1C-6E9F-426D-A3DD-DA8D65FBB97F}">
      <dgm:prSet/>
      <dgm:spPr/>
      <dgm:t>
        <a:bodyPr/>
        <a:lstStyle/>
        <a:p>
          <a:endParaRPr lang="en-US"/>
        </a:p>
      </dgm:t>
    </dgm:pt>
    <dgm:pt modelId="{DFF8C3C4-E157-4FEE-8D49-8B48EFB6B4D8}">
      <dgm:prSet custT="1"/>
      <dgm:spPr/>
      <dgm:t>
        <a:bodyPr/>
        <a:lstStyle/>
        <a:p>
          <a:r>
            <a:rPr lang="en-US" sz="2200" b="0" i="0" dirty="0">
              <a:latin typeface="Helvetica Light" panose="020B0403020202020204"/>
            </a:rPr>
            <a:t>Program Learning Outcomes (PLOs), measures, targets</a:t>
          </a:r>
          <a:endParaRPr lang="en-US" sz="2200" dirty="0">
            <a:latin typeface="Helvetica Light" panose="020B0403020202020204"/>
          </a:endParaRPr>
        </a:p>
      </dgm:t>
    </dgm:pt>
    <dgm:pt modelId="{62D2ADB9-47A6-4263-9FB0-F5F3294B2AA6}" type="parTrans" cxnId="{00DCCCA3-9E76-4889-84FB-E98AFFD14C75}">
      <dgm:prSet/>
      <dgm:spPr/>
      <dgm:t>
        <a:bodyPr/>
        <a:lstStyle/>
        <a:p>
          <a:endParaRPr lang="en-US"/>
        </a:p>
      </dgm:t>
    </dgm:pt>
    <dgm:pt modelId="{FDC0F144-FB14-40E5-BCCB-20F0E2E54909}" type="sibTrans" cxnId="{00DCCCA3-9E76-4889-84FB-E98AFFD14C75}">
      <dgm:prSet/>
      <dgm:spPr/>
      <dgm:t>
        <a:bodyPr/>
        <a:lstStyle/>
        <a:p>
          <a:endParaRPr lang="en-US"/>
        </a:p>
      </dgm:t>
    </dgm:pt>
    <dgm:pt modelId="{758D877E-B456-4648-A6D0-85D344430ACB}">
      <dgm:prSet custT="1"/>
      <dgm:spPr/>
      <dgm:t>
        <a:bodyPr/>
        <a:lstStyle/>
        <a:p>
          <a:pPr>
            <a:buClr>
              <a:schemeClr val="accent2"/>
            </a:buClr>
          </a:pPr>
          <a:r>
            <a:rPr lang="en-US" sz="1800" b="0" i="0" dirty="0">
              <a:latin typeface="Helvetica Light" panose="020B0403020202020204"/>
            </a:rPr>
            <a:t>Dates for assessment using multi-year data </a:t>
          </a:r>
          <a:endParaRPr lang="en-US" sz="1800" dirty="0">
            <a:latin typeface="Helvetica Light" panose="020B0403020202020204"/>
          </a:endParaRPr>
        </a:p>
      </dgm:t>
    </dgm:pt>
    <dgm:pt modelId="{CC3A1360-6821-4A42-8078-CAC00E83AE88}" type="parTrans" cxnId="{B8B4E5BB-4FF7-405A-B092-DB9DBB971DAF}">
      <dgm:prSet/>
      <dgm:spPr/>
      <dgm:t>
        <a:bodyPr/>
        <a:lstStyle/>
        <a:p>
          <a:endParaRPr lang="en-US"/>
        </a:p>
      </dgm:t>
    </dgm:pt>
    <dgm:pt modelId="{BD530050-49F1-4B92-8EA4-33FD91973D50}" type="sibTrans" cxnId="{B8B4E5BB-4FF7-405A-B092-DB9DBB971DAF}">
      <dgm:prSet/>
      <dgm:spPr/>
      <dgm:t>
        <a:bodyPr/>
        <a:lstStyle/>
        <a:p>
          <a:endParaRPr lang="en-US"/>
        </a:p>
      </dgm:t>
    </dgm:pt>
    <dgm:pt modelId="{A66F6418-435D-4CE6-93E4-1D3E2D82E35A}">
      <dgm:prSet custT="1"/>
      <dgm:spPr/>
      <dgm:t>
        <a:bodyPr/>
        <a:lstStyle/>
        <a:p>
          <a:pPr>
            <a:buClr>
              <a:schemeClr val="accent2"/>
            </a:buClr>
          </a:pPr>
          <a:r>
            <a:rPr lang="en-US" sz="1800" b="0" i="0" dirty="0">
              <a:latin typeface="Helvetica Light" panose="020B0403020202020204"/>
            </a:rPr>
            <a:t>68% have at least some assessment data uploaded</a:t>
          </a:r>
          <a:endParaRPr lang="en-US" sz="1800" dirty="0">
            <a:latin typeface="Helvetica Light" panose="020B0403020202020204"/>
          </a:endParaRPr>
        </a:p>
      </dgm:t>
    </dgm:pt>
    <dgm:pt modelId="{E63D9C9F-5506-495D-A705-2DB703740403}" type="parTrans" cxnId="{902A859E-B24B-406C-B81C-F6288D769F64}">
      <dgm:prSet/>
      <dgm:spPr/>
      <dgm:t>
        <a:bodyPr/>
        <a:lstStyle/>
        <a:p>
          <a:endParaRPr lang="en-US"/>
        </a:p>
      </dgm:t>
    </dgm:pt>
    <dgm:pt modelId="{D2EBD4A8-D6C8-48E9-917A-D0C6FF45DD0D}" type="sibTrans" cxnId="{902A859E-B24B-406C-B81C-F6288D769F64}">
      <dgm:prSet/>
      <dgm:spPr/>
      <dgm:t>
        <a:bodyPr/>
        <a:lstStyle/>
        <a:p>
          <a:endParaRPr lang="en-US"/>
        </a:p>
      </dgm:t>
    </dgm:pt>
    <dgm:pt modelId="{915DD9F0-44FD-4AC2-B751-F995663B97B0}">
      <dgm:prSet custT="1"/>
      <dgm:spPr/>
      <dgm:t>
        <a:bodyPr/>
        <a:lstStyle/>
        <a:p>
          <a:r>
            <a:rPr lang="en-US" sz="2400" b="0" i="0" dirty="0"/>
            <a:t>General Education Assessment</a:t>
          </a:r>
          <a:endParaRPr lang="en-US" sz="2400" dirty="0"/>
        </a:p>
      </dgm:t>
    </dgm:pt>
    <dgm:pt modelId="{693FB67E-C367-4B45-8707-FEDE6B7ED554}" type="parTrans" cxnId="{1E6CD7A0-7CD4-4F08-B968-AD3DCA9E8038}">
      <dgm:prSet/>
      <dgm:spPr/>
      <dgm:t>
        <a:bodyPr/>
        <a:lstStyle/>
        <a:p>
          <a:endParaRPr lang="en-US"/>
        </a:p>
      </dgm:t>
    </dgm:pt>
    <dgm:pt modelId="{66C68E43-8491-45E5-8732-0E1E3C2CA969}" type="sibTrans" cxnId="{1E6CD7A0-7CD4-4F08-B968-AD3DCA9E8038}">
      <dgm:prSet/>
      <dgm:spPr/>
      <dgm:t>
        <a:bodyPr/>
        <a:lstStyle/>
        <a:p>
          <a:endParaRPr lang="en-US"/>
        </a:p>
      </dgm:t>
    </dgm:pt>
    <dgm:pt modelId="{94A84846-D05D-4D19-B7C3-EC09FF90F105}">
      <dgm:prSet custT="1"/>
      <dgm:spPr/>
      <dgm:t>
        <a:bodyPr/>
        <a:lstStyle/>
        <a:p>
          <a:r>
            <a:rPr lang="en-US" sz="2200" b="0" i="0" dirty="0">
              <a:latin typeface="Helvetica Light" panose="020B0403020202020204"/>
            </a:rPr>
            <a:t>Gen Ed Assessment plan is nearly complete</a:t>
          </a:r>
          <a:endParaRPr lang="en-US" sz="2200" dirty="0">
            <a:latin typeface="Helvetica Light" panose="020B0403020202020204"/>
          </a:endParaRPr>
        </a:p>
      </dgm:t>
    </dgm:pt>
    <dgm:pt modelId="{3A9F5250-8C01-44DA-9676-B3E024376483}" type="parTrans" cxnId="{E5B46EAD-4BB8-4C36-B65F-D9EE55C55835}">
      <dgm:prSet/>
      <dgm:spPr/>
      <dgm:t>
        <a:bodyPr/>
        <a:lstStyle/>
        <a:p>
          <a:endParaRPr lang="en-US"/>
        </a:p>
      </dgm:t>
    </dgm:pt>
    <dgm:pt modelId="{42533D8D-78A0-4BD5-9733-A42EF8126ED6}" type="sibTrans" cxnId="{E5B46EAD-4BB8-4C36-B65F-D9EE55C55835}">
      <dgm:prSet/>
      <dgm:spPr/>
      <dgm:t>
        <a:bodyPr/>
        <a:lstStyle/>
        <a:p>
          <a:endParaRPr lang="en-US"/>
        </a:p>
      </dgm:t>
    </dgm:pt>
    <dgm:pt modelId="{9A957BC5-A3C2-4810-BC21-6550540BE1D0}">
      <dgm:prSet custT="1"/>
      <dgm:spPr/>
      <dgm:t>
        <a:bodyPr/>
        <a:lstStyle/>
        <a:p>
          <a:r>
            <a:rPr lang="en-US" sz="2200" b="0" i="0" dirty="0">
              <a:latin typeface="Helvetica Light" panose="020B0403020202020204"/>
            </a:rPr>
            <a:t>Data available for multiple years for some Collegewide Learning Outcomes (CWLOs)</a:t>
          </a:r>
          <a:endParaRPr lang="en-US" sz="2200" dirty="0">
            <a:latin typeface="Helvetica Light" panose="020B0403020202020204"/>
          </a:endParaRPr>
        </a:p>
      </dgm:t>
    </dgm:pt>
    <dgm:pt modelId="{4ED1004F-EC32-43CC-AB27-116941ECC541}" type="parTrans" cxnId="{A990FD55-3D63-4921-BABA-1026F8BF285A}">
      <dgm:prSet/>
      <dgm:spPr/>
      <dgm:t>
        <a:bodyPr/>
        <a:lstStyle/>
        <a:p>
          <a:endParaRPr lang="en-US"/>
        </a:p>
      </dgm:t>
    </dgm:pt>
    <dgm:pt modelId="{BC14AD40-FEB5-4515-AEEE-04F7BB72E615}" type="sibTrans" cxnId="{A990FD55-3D63-4921-BABA-1026F8BF285A}">
      <dgm:prSet/>
      <dgm:spPr/>
      <dgm:t>
        <a:bodyPr/>
        <a:lstStyle/>
        <a:p>
          <a:endParaRPr lang="en-US"/>
        </a:p>
      </dgm:t>
    </dgm:pt>
    <dgm:pt modelId="{3D44EA58-BB6C-40FD-88D0-05F3B8FD1B2F}">
      <dgm:prSet custT="1"/>
      <dgm:spPr/>
      <dgm:t>
        <a:bodyPr/>
        <a:lstStyle/>
        <a:p>
          <a:r>
            <a:rPr lang="en-US" sz="2200" b="0" i="0" dirty="0">
              <a:latin typeface="Helvetica Light" panose="020B0403020202020204"/>
            </a:rPr>
            <a:t>Assessment of 2 of the 6 CWLOs will take place each year beginning in Spring 2024 </a:t>
          </a:r>
          <a:endParaRPr lang="en-US" sz="2200" dirty="0">
            <a:latin typeface="Helvetica Light" panose="020B0403020202020204"/>
          </a:endParaRPr>
        </a:p>
      </dgm:t>
    </dgm:pt>
    <dgm:pt modelId="{C05F8588-E115-4528-9FA3-2624686AD35D}" type="parTrans" cxnId="{25A57EEA-93BC-4465-BC82-61523F5A3554}">
      <dgm:prSet/>
      <dgm:spPr/>
      <dgm:t>
        <a:bodyPr/>
        <a:lstStyle/>
        <a:p>
          <a:endParaRPr lang="en-US"/>
        </a:p>
      </dgm:t>
    </dgm:pt>
    <dgm:pt modelId="{0EB164C8-B5B9-4252-AD5D-AF57CAD0504C}" type="sibTrans" cxnId="{25A57EEA-93BC-4465-BC82-61523F5A3554}">
      <dgm:prSet/>
      <dgm:spPr/>
      <dgm:t>
        <a:bodyPr/>
        <a:lstStyle/>
        <a:p>
          <a:endParaRPr lang="en-US"/>
        </a:p>
      </dgm:t>
    </dgm:pt>
    <dgm:pt modelId="{9A577365-0F85-4191-BE6D-A44FE0AF4834}">
      <dgm:prSet custT="1"/>
      <dgm:spPr/>
      <dgm:t>
        <a:bodyPr/>
        <a:lstStyle/>
        <a:p>
          <a:pPr>
            <a:buClr>
              <a:schemeClr val="accent2"/>
            </a:buClr>
          </a:pPr>
          <a:r>
            <a:rPr lang="en-US" sz="1800" b="0" i="0" dirty="0">
              <a:latin typeface="Helvetica Light" panose="020B0403020202020204"/>
            </a:rPr>
            <a:t>Three-year rotation</a:t>
          </a:r>
          <a:r>
            <a:rPr lang="en-US" sz="1900" b="0" i="0" dirty="0">
              <a:latin typeface="Helvetica Light" panose="020B0403020202020204"/>
            </a:rPr>
            <a:t>	</a:t>
          </a:r>
          <a:endParaRPr lang="en-US" sz="1900" dirty="0">
            <a:latin typeface="Helvetica Light" panose="020B0403020202020204"/>
          </a:endParaRPr>
        </a:p>
      </dgm:t>
    </dgm:pt>
    <dgm:pt modelId="{DB966BA3-9FF7-4492-9C19-E15DBAA1E2C1}" type="parTrans" cxnId="{5DC10BAD-4B7E-4F74-89E8-57F72B201043}">
      <dgm:prSet/>
      <dgm:spPr/>
      <dgm:t>
        <a:bodyPr/>
        <a:lstStyle/>
        <a:p>
          <a:endParaRPr lang="en-US"/>
        </a:p>
      </dgm:t>
    </dgm:pt>
    <dgm:pt modelId="{B27EF785-6129-4E65-B91C-480979F2FF68}" type="sibTrans" cxnId="{5DC10BAD-4B7E-4F74-89E8-57F72B201043}">
      <dgm:prSet/>
      <dgm:spPr/>
      <dgm:t>
        <a:bodyPr/>
        <a:lstStyle/>
        <a:p>
          <a:endParaRPr lang="en-US"/>
        </a:p>
      </dgm:t>
    </dgm:pt>
    <dgm:pt modelId="{B3892B55-BB92-4A9C-9FD3-4FE20F1C75CE}" type="pres">
      <dgm:prSet presAssocID="{53608837-F43E-481D-80F6-704ED5925BF7}" presName="linear" presStyleCnt="0">
        <dgm:presLayoutVars>
          <dgm:dir/>
          <dgm:animLvl val="lvl"/>
          <dgm:resizeHandles val="exact"/>
        </dgm:presLayoutVars>
      </dgm:prSet>
      <dgm:spPr/>
    </dgm:pt>
    <dgm:pt modelId="{1BC89214-EC1B-4ABF-B0EC-D78E58B42BFF}" type="pres">
      <dgm:prSet presAssocID="{F6428BAD-4EDF-4482-91EF-A77AA0AFCC55}" presName="parentLin" presStyleCnt="0"/>
      <dgm:spPr/>
    </dgm:pt>
    <dgm:pt modelId="{17DBDF1F-B1A4-4C31-A69B-9AF018DEFF35}" type="pres">
      <dgm:prSet presAssocID="{F6428BAD-4EDF-4482-91EF-A77AA0AFCC55}" presName="parentLeftMargin" presStyleLbl="node1" presStyleIdx="0" presStyleCnt="2"/>
      <dgm:spPr/>
    </dgm:pt>
    <dgm:pt modelId="{1CFE5BA8-BE75-4C78-9073-D143E56331AE}" type="pres">
      <dgm:prSet presAssocID="{F6428BAD-4EDF-4482-91EF-A77AA0AFCC5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0E81A9AC-98D9-4211-B76F-8AB248A1FBCA}" type="pres">
      <dgm:prSet presAssocID="{F6428BAD-4EDF-4482-91EF-A77AA0AFCC55}" presName="negativeSpace" presStyleCnt="0"/>
      <dgm:spPr/>
    </dgm:pt>
    <dgm:pt modelId="{0A83C05F-0B9E-4C23-86A2-D49943740E78}" type="pres">
      <dgm:prSet presAssocID="{F6428BAD-4EDF-4482-91EF-A77AA0AFCC55}" presName="childText" presStyleLbl="conFgAcc1" presStyleIdx="0" presStyleCnt="2">
        <dgm:presLayoutVars>
          <dgm:bulletEnabled val="1"/>
        </dgm:presLayoutVars>
      </dgm:prSet>
      <dgm:spPr/>
    </dgm:pt>
    <dgm:pt modelId="{C5BC24E7-F1AF-4D3F-83FC-86EDE0070A3F}" type="pres">
      <dgm:prSet presAssocID="{0B70F477-AF71-42F6-8E1E-66B112F5666A}" presName="spaceBetweenRectangles" presStyleCnt="0"/>
      <dgm:spPr/>
    </dgm:pt>
    <dgm:pt modelId="{77346E18-2C33-46A0-9265-F832540182BD}" type="pres">
      <dgm:prSet presAssocID="{915DD9F0-44FD-4AC2-B751-F995663B97B0}" presName="parentLin" presStyleCnt="0"/>
      <dgm:spPr/>
    </dgm:pt>
    <dgm:pt modelId="{5CA78D8D-DB06-4756-ACF4-9BB7A286327D}" type="pres">
      <dgm:prSet presAssocID="{915DD9F0-44FD-4AC2-B751-F995663B97B0}" presName="parentLeftMargin" presStyleLbl="node1" presStyleIdx="0" presStyleCnt="2"/>
      <dgm:spPr/>
    </dgm:pt>
    <dgm:pt modelId="{11349490-EA12-4A6F-9EEB-179C58791AF6}" type="pres">
      <dgm:prSet presAssocID="{915DD9F0-44FD-4AC2-B751-F995663B97B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9A8EA34-C130-4A37-B701-E2D545BD7CE3}" type="pres">
      <dgm:prSet presAssocID="{915DD9F0-44FD-4AC2-B751-F995663B97B0}" presName="negativeSpace" presStyleCnt="0"/>
      <dgm:spPr/>
    </dgm:pt>
    <dgm:pt modelId="{384E78C1-B266-413D-9C20-B69A2D13A7F8}" type="pres">
      <dgm:prSet presAssocID="{915DD9F0-44FD-4AC2-B751-F995663B97B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BA4E805-28C1-4EAA-908F-A855E9BBC475}" type="presOf" srcId="{94A84846-D05D-4D19-B7C3-EC09FF90F105}" destId="{384E78C1-B266-413D-9C20-B69A2D13A7F8}" srcOrd="0" destOrd="0" presId="urn:microsoft.com/office/officeart/2005/8/layout/list1"/>
    <dgm:cxn modelId="{497BAF07-6EE7-4C9D-96FE-2AC78552EEAD}" type="presOf" srcId="{53608837-F43E-481D-80F6-704ED5925BF7}" destId="{B3892B55-BB92-4A9C-9FD3-4FE20F1C75CE}" srcOrd="0" destOrd="0" presId="urn:microsoft.com/office/officeart/2005/8/layout/list1"/>
    <dgm:cxn modelId="{78751E0D-020B-4B3A-BD5E-25AC5EA22A2E}" type="presOf" srcId="{9A577365-0F85-4191-BE6D-A44FE0AF4834}" destId="{384E78C1-B266-413D-9C20-B69A2D13A7F8}" srcOrd="0" destOrd="3" presId="urn:microsoft.com/office/officeart/2005/8/layout/list1"/>
    <dgm:cxn modelId="{8B264C1C-6E9F-426D-A3DD-DA8D65FBB97F}" srcId="{F6428BAD-4EDF-4482-91EF-A77AA0AFCC55}" destId="{9E2D0DE5-4203-492E-B890-F7024512333A}" srcOrd="0" destOrd="0" parTransId="{DE79102B-0034-4118-8530-CE8495ADC82F}" sibTransId="{C55E474E-9823-4CAB-85B6-817F6583DF1E}"/>
    <dgm:cxn modelId="{0474871C-7042-48BE-A3D5-8BBE27216874}" type="presOf" srcId="{3D44EA58-BB6C-40FD-88D0-05F3B8FD1B2F}" destId="{384E78C1-B266-413D-9C20-B69A2D13A7F8}" srcOrd="0" destOrd="2" presId="urn:microsoft.com/office/officeart/2005/8/layout/list1"/>
    <dgm:cxn modelId="{86E6A129-799B-4C5F-AAD4-CC6CDCD133BC}" type="presOf" srcId="{915DD9F0-44FD-4AC2-B751-F995663B97B0}" destId="{11349490-EA12-4A6F-9EEB-179C58791AF6}" srcOrd="1" destOrd="0" presId="urn:microsoft.com/office/officeart/2005/8/layout/list1"/>
    <dgm:cxn modelId="{EAA66E2C-674E-4D93-9BB9-E08C3E5386BA}" type="presOf" srcId="{DFF8C3C4-E157-4FEE-8D49-8B48EFB6B4D8}" destId="{0A83C05F-0B9E-4C23-86A2-D49943740E78}" srcOrd="0" destOrd="1" presId="urn:microsoft.com/office/officeart/2005/8/layout/list1"/>
    <dgm:cxn modelId="{26A29F3B-9754-4D99-9EB3-097867E9E94A}" type="presOf" srcId="{9E2D0DE5-4203-492E-B890-F7024512333A}" destId="{0A83C05F-0B9E-4C23-86A2-D49943740E78}" srcOrd="0" destOrd="0" presId="urn:microsoft.com/office/officeart/2005/8/layout/list1"/>
    <dgm:cxn modelId="{26DE603E-7B91-4FCA-8489-C6381413CD48}" type="presOf" srcId="{758D877E-B456-4648-A6D0-85D344430ACB}" destId="{0A83C05F-0B9E-4C23-86A2-D49943740E78}" srcOrd="0" destOrd="2" presId="urn:microsoft.com/office/officeart/2005/8/layout/list1"/>
    <dgm:cxn modelId="{2129D868-DD4B-447E-A366-F1C7BD776D4D}" type="presOf" srcId="{F6428BAD-4EDF-4482-91EF-A77AA0AFCC55}" destId="{1CFE5BA8-BE75-4C78-9073-D143E56331AE}" srcOrd="1" destOrd="0" presId="urn:microsoft.com/office/officeart/2005/8/layout/list1"/>
    <dgm:cxn modelId="{A990FD55-3D63-4921-BABA-1026F8BF285A}" srcId="{915DD9F0-44FD-4AC2-B751-F995663B97B0}" destId="{9A957BC5-A3C2-4810-BC21-6550540BE1D0}" srcOrd="1" destOrd="0" parTransId="{4ED1004F-EC32-43CC-AB27-116941ECC541}" sibTransId="{BC14AD40-FEB5-4515-AEEE-04F7BB72E615}"/>
    <dgm:cxn modelId="{DC3E4882-9C9D-4D67-891F-4B7F9D15A62D}" srcId="{53608837-F43E-481D-80F6-704ED5925BF7}" destId="{F6428BAD-4EDF-4482-91EF-A77AA0AFCC55}" srcOrd="0" destOrd="0" parTransId="{31B80B73-D97B-4BAE-A97B-A29B2DD83413}" sibTransId="{0B70F477-AF71-42F6-8E1E-66B112F5666A}"/>
    <dgm:cxn modelId="{F510529E-B909-4FE5-8575-CE1CD2BA3CEA}" type="presOf" srcId="{915DD9F0-44FD-4AC2-B751-F995663B97B0}" destId="{5CA78D8D-DB06-4756-ACF4-9BB7A286327D}" srcOrd="0" destOrd="0" presId="urn:microsoft.com/office/officeart/2005/8/layout/list1"/>
    <dgm:cxn modelId="{902A859E-B24B-406C-B81C-F6288D769F64}" srcId="{DFF8C3C4-E157-4FEE-8D49-8B48EFB6B4D8}" destId="{A66F6418-435D-4CE6-93E4-1D3E2D82E35A}" srcOrd="1" destOrd="0" parTransId="{E63D9C9F-5506-495D-A705-2DB703740403}" sibTransId="{D2EBD4A8-D6C8-48E9-917A-D0C6FF45DD0D}"/>
    <dgm:cxn modelId="{1E6CD7A0-7CD4-4F08-B968-AD3DCA9E8038}" srcId="{53608837-F43E-481D-80F6-704ED5925BF7}" destId="{915DD9F0-44FD-4AC2-B751-F995663B97B0}" srcOrd="1" destOrd="0" parTransId="{693FB67E-C367-4B45-8707-FEDE6B7ED554}" sibTransId="{66C68E43-8491-45E5-8732-0E1E3C2CA969}"/>
    <dgm:cxn modelId="{00DCCCA3-9E76-4889-84FB-E98AFFD14C75}" srcId="{F6428BAD-4EDF-4482-91EF-A77AA0AFCC55}" destId="{DFF8C3C4-E157-4FEE-8D49-8B48EFB6B4D8}" srcOrd="1" destOrd="0" parTransId="{62D2ADB9-47A6-4263-9FB0-F5F3294B2AA6}" sibTransId="{FDC0F144-FB14-40E5-BCCB-20F0E2E54909}"/>
    <dgm:cxn modelId="{5DC10BAD-4B7E-4F74-89E8-57F72B201043}" srcId="{3D44EA58-BB6C-40FD-88D0-05F3B8FD1B2F}" destId="{9A577365-0F85-4191-BE6D-A44FE0AF4834}" srcOrd="0" destOrd="0" parTransId="{DB966BA3-9FF7-4492-9C19-E15DBAA1E2C1}" sibTransId="{B27EF785-6129-4E65-B91C-480979F2FF68}"/>
    <dgm:cxn modelId="{E5B46EAD-4BB8-4C36-B65F-D9EE55C55835}" srcId="{915DD9F0-44FD-4AC2-B751-F995663B97B0}" destId="{94A84846-D05D-4D19-B7C3-EC09FF90F105}" srcOrd="0" destOrd="0" parTransId="{3A9F5250-8C01-44DA-9676-B3E024376483}" sibTransId="{42533D8D-78A0-4BD5-9733-A42EF8126ED6}"/>
    <dgm:cxn modelId="{B8B4E5BB-4FF7-405A-B092-DB9DBB971DAF}" srcId="{DFF8C3C4-E157-4FEE-8D49-8B48EFB6B4D8}" destId="{758D877E-B456-4648-A6D0-85D344430ACB}" srcOrd="0" destOrd="0" parTransId="{CC3A1360-6821-4A42-8078-CAC00E83AE88}" sibTransId="{BD530050-49F1-4B92-8EA4-33FD91973D50}"/>
    <dgm:cxn modelId="{CA3DA4BC-D5DE-4384-9FDA-DB3B069202AC}" type="presOf" srcId="{A66F6418-435D-4CE6-93E4-1D3E2D82E35A}" destId="{0A83C05F-0B9E-4C23-86A2-D49943740E78}" srcOrd="0" destOrd="3" presId="urn:microsoft.com/office/officeart/2005/8/layout/list1"/>
    <dgm:cxn modelId="{42B0FFE4-7BAC-4756-88FA-CD825D823977}" type="presOf" srcId="{F6428BAD-4EDF-4482-91EF-A77AA0AFCC55}" destId="{17DBDF1F-B1A4-4C31-A69B-9AF018DEFF35}" srcOrd="0" destOrd="0" presId="urn:microsoft.com/office/officeart/2005/8/layout/list1"/>
    <dgm:cxn modelId="{C50CB3E5-7D80-4654-A574-0ADC02F5BB42}" type="presOf" srcId="{9A957BC5-A3C2-4810-BC21-6550540BE1D0}" destId="{384E78C1-B266-413D-9C20-B69A2D13A7F8}" srcOrd="0" destOrd="1" presId="urn:microsoft.com/office/officeart/2005/8/layout/list1"/>
    <dgm:cxn modelId="{25A57EEA-93BC-4465-BC82-61523F5A3554}" srcId="{915DD9F0-44FD-4AC2-B751-F995663B97B0}" destId="{3D44EA58-BB6C-40FD-88D0-05F3B8FD1B2F}" srcOrd="2" destOrd="0" parTransId="{C05F8588-E115-4528-9FA3-2624686AD35D}" sibTransId="{0EB164C8-B5B9-4252-AD5D-AF57CAD0504C}"/>
    <dgm:cxn modelId="{D2DF5487-12AD-413B-8F63-F57021D2D9C9}" type="presParOf" srcId="{B3892B55-BB92-4A9C-9FD3-4FE20F1C75CE}" destId="{1BC89214-EC1B-4ABF-B0EC-D78E58B42BFF}" srcOrd="0" destOrd="0" presId="urn:microsoft.com/office/officeart/2005/8/layout/list1"/>
    <dgm:cxn modelId="{F36E3462-EDD6-4818-AB0C-75213E419F78}" type="presParOf" srcId="{1BC89214-EC1B-4ABF-B0EC-D78E58B42BFF}" destId="{17DBDF1F-B1A4-4C31-A69B-9AF018DEFF35}" srcOrd="0" destOrd="0" presId="urn:microsoft.com/office/officeart/2005/8/layout/list1"/>
    <dgm:cxn modelId="{617E96FA-3E20-4FAD-A8F3-0819076954AE}" type="presParOf" srcId="{1BC89214-EC1B-4ABF-B0EC-D78E58B42BFF}" destId="{1CFE5BA8-BE75-4C78-9073-D143E56331AE}" srcOrd="1" destOrd="0" presId="urn:microsoft.com/office/officeart/2005/8/layout/list1"/>
    <dgm:cxn modelId="{6D8B2AB2-9FD9-4550-8A3C-726CAEFD0231}" type="presParOf" srcId="{B3892B55-BB92-4A9C-9FD3-4FE20F1C75CE}" destId="{0E81A9AC-98D9-4211-B76F-8AB248A1FBCA}" srcOrd="1" destOrd="0" presId="urn:microsoft.com/office/officeart/2005/8/layout/list1"/>
    <dgm:cxn modelId="{C41FF2E9-6A3C-4DB3-9045-7F71FE801554}" type="presParOf" srcId="{B3892B55-BB92-4A9C-9FD3-4FE20F1C75CE}" destId="{0A83C05F-0B9E-4C23-86A2-D49943740E78}" srcOrd="2" destOrd="0" presId="urn:microsoft.com/office/officeart/2005/8/layout/list1"/>
    <dgm:cxn modelId="{5CA3B4CB-A7E5-4650-AB55-97F8F19E1164}" type="presParOf" srcId="{B3892B55-BB92-4A9C-9FD3-4FE20F1C75CE}" destId="{C5BC24E7-F1AF-4D3F-83FC-86EDE0070A3F}" srcOrd="3" destOrd="0" presId="urn:microsoft.com/office/officeart/2005/8/layout/list1"/>
    <dgm:cxn modelId="{67285629-9057-4092-8BA8-88939A221C13}" type="presParOf" srcId="{B3892B55-BB92-4A9C-9FD3-4FE20F1C75CE}" destId="{77346E18-2C33-46A0-9265-F832540182BD}" srcOrd="4" destOrd="0" presId="urn:microsoft.com/office/officeart/2005/8/layout/list1"/>
    <dgm:cxn modelId="{107AB7C8-E645-48C7-9E52-CAFC30B08294}" type="presParOf" srcId="{77346E18-2C33-46A0-9265-F832540182BD}" destId="{5CA78D8D-DB06-4756-ACF4-9BB7A286327D}" srcOrd="0" destOrd="0" presId="urn:microsoft.com/office/officeart/2005/8/layout/list1"/>
    <dgm:cxn modelId="{A601A4B9-9166-4830-B5F1-93DE21D81FCF}" type="presParOf" srcId="{77346E18-2C33-46A0-9265-F832540182BD}" destId="{11349490-EA12-4A6F-9EEB-179C58791AF6}" srcOrd="1" destOrd="0" presId="urn:microsoft.com/office/officeart/2005/8/layout/list1"/>
    <dgm:cxn modelId="{3EF145C3-AF38-42B4-A6CE-7840BAC402C3}" type="presParOf" srcId="{B3892B55-BB92-4A9C-9FD3-4FE20F1C75CE}" destId="{49A8EA34-C130-4A37-B701-E2D545BD7CE3}" srcOrd="5" destOrd="0" presId="urn:microsoft.com/office/officeart/2005/8/layout/list1"/>
    <dgm:cxn modelId="{151C41D3-2BC0-41EB-A961-3D17526F2059}" type="presParOf" srcId="{B3892B55-BB92-4A9C-9FD3-4FE20F1C75CE}" destId="{384E78C1-B266-413D-9C20-B69A2D13A7F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DD8915E-DC14-41D6-9BB5-F49E1C265163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FE81FEC-2664-411F-AEB3-065F29F52751}">
      <dgm:prSet custT="1"/>
      <dgm:spPr>
        <a:solidFill>
          <a:schemeClr val="accent1"/>
        </a:solidFill>
        <a:ln>
          <a:noFill/>
        </a:ln>
      </dgm:spPr>
      <dgm:t>
        <a:bodyPr lIns="182880" tIns="182880" rIns="182880" bIns="182880"/>
        <a:lstStyle/>
        <a:p>
          <a:pPr marL="0" algn="ctr" rtl="0">
            <a:buNone/>
          </a:pPr>
          <a:r>
            <a:rPr lang="en-US" sz="1400" dirty="0">
              <a:latin typeface="Tenorite" pitchFamily="2" charset="0"/>
            </a:rPr>
            <a:t>Executive Cabinet</a:t>
          </a:r>
        </a:p>
      </dgm:t>
    </dgm:pt>
    <dgm:pt modelId="{BCBC007E-0269-421B-9C41-DE26D5C3A822}" type="parTrans" cxnId="{711E093C-AD42-45A4-8D40-A2D39702062E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0230EB7-7230-4881-A631-309C07417378}" type="sibTrans" cxnId="{711E093C-AD42-45A4-8D40-A2D39702062E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73D947E0-108F-4D20-A71E-3CF329F97212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 rtl="0">
            <a:buNone/>
          </a:pPr>
          <a:r>
            <a:rPr lang="en-US" sz="2000" dirty="0">
              <a:latin typeface="Tenorite" pitchFamily="2" charset="0"/>
            </a:rPr>
            <a:t>Supervisors Review Unit Plans and Priorities </a:t>
          </a:r>
        </a:p>
      </dgm:t>
    </dgm:pt>
    <dgm:pt modelId="{9D249532-A24D-4D8F-848A-9F42F2E486C9}" type="parTrans" cxnId="{A0077D09-C12C-46D0-8DF7-194B6911362A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AE813459-65AB-4FA9-B717-330DDA6DFA4E}" type="sibTrans" cxnId="{A0077D09-C12C-46D0-8DF7-194B6911362A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30A490C8-22B4-4D68-875C-0F0DE2FF864D}">
      <dgm:prSet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1400" dirty="0">
              <a:latin typeface="Tenorite" pitchFamily="2" charset="0"/>
            </a:rPr>
            <a:t>AY 24-25</a:t>
          </a:r>
        </a:p>
      </dgm:t>
    </dgm:pt>
    <dgm:pt modelId="{035C64B0-4F0C-4FD1-BD23-B1D4C9887CBE}" type="parTrans" cxnId="{381FE1CC-8184-4745-8EB3-6DE11655998D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45495DA8-8707-41E3-A12B-FA5766269C44}" type="sibTrans" cxnId="{381FE1CC-8184-4745-8EB3-6DE11655998D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B1AFA1AF-0FF8-45B3-A6D0-0E255A2F637D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2000" dirty="0">
              <a:latin typeface="Tenorite" pitchFamily="2" charset="0"/>
            </a:rPr>
            <a:t>Follow-up meetings on budgetary needs</a:t>
          </a:r>
        </a:p>
      </dgm:t>
    </dgm:pt>
    <dgm:pt modelId="{10C68AF5-481C-45AA-A216-8BBBB04515B9}" type="parTrans" cxnId="{F28D7702-2FC3-49BD-BB13-C989E5EE622A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8649F7A-400B-4056-965D-C9AC0B3AD942}" type="sibTrans" cxnId="{F28D7702-2FC3-49BD-BB13-C989E5EE622A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0EC0C300-11E4-45CF-8418-973585107209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1400" dirty="0">
              <a:latin typeface="Tenorite" pitchFamily="2" charset="0"/>
            </a:rPr>
            <a:t>January 10, 2024</a:t>
          </a:r>
        </a:p>
      </dgm:t>
    </dgm:pt>
    <dgm:pt modelId="{1E4DD98E-100E-46B7-B24A-408BBF69E9FA}" type="parTrans" cxnId="{51563A4F-C0EB-47D6-B5BC-47A4E599AD4B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90FAB5D1-62B3-4FF6-A07D-EE607F529C32}" type="sibTrans" cxnId="{51563A4F-C0EB-47D6-B5BC-47A4E599AD4B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FEB4A941-E9FA-4A86-A673-85FF34B35F20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 rtl="0">
            <a:buNone/>
          </a:pPr>
          <a:r>
            <a:rPr lang="en-US" sz="1400" dirty="0">
              <a:latin typeface="Tenorite" pitchFamily="2" charset="0"/>
            </a:rPr>
            <a:t>Due January 16, 2024</a:t>
          </a:r>
        </a:p>
      </dgm:t>
    </dgm:pt>
    <dgm:pt modelId="{39522508-BC4E-4DD5-A744-AFEFFE36DB74}" type="parTrans" cxnId="{F942F56C-9025-4AA1-9B36-C5AE0A93B0F5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97624CC8-6315-4683-B26C-C30D552DA5A6}" type="sibTrans" cxnId="{F942F56C-9025-4AA1-9B36-C5AE0A93B0F5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A2322D3A-7AC2-4C5C-9D7E-EAB2313D47D4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/>
          <a:r>
            <a:rPr lang="en-US" sz="2000" dirty="0">
              <a:latin typeface="Tenorite" pitchFamily="2" charset="0"/>
            </a:rPr>
            <a:t>Engagement and Prep Meetings</a:t>
          </a:r>
        </a:p>
      </dgm:t>
    </dgm:pt>
    <dgm:pt modelId="{4A8C15D4-B36F-4764-B4FF-F2AF790D3E17}" type="parTrans" cxnId="{179FAFCF-F878-464E-A8A6-1185EFA0E380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84DE1C3A-3FC7-4DB3-88ED-33F65A71557A}" type="sibTrans" cxnId="{179FAFCF-F878-464E-A8A6-1185EFA0E380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4F85505A-81B6-4FDA-A144-900B71DAD946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2000" dirty="0">
              <a:latin typeface="Tenorite" pitchFamily="2" charset="0"/>
            </a:rPr>
            <a:t>Report to MSCHE</a:t>
          </a:r>
        </a:p>
      </dgm:t>
    </dgm:pt>
    <dgm:pt modelId="{D9A96E25-7BBE-4DDD-8DDE-B4970D4340A8}" type="parTrans" cxnId="{2D633B56-E147-4EFC-B9EE-6C0413F329B0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68F74A88-49DC-44B1-BC0D-220A7B97601C}" type="sibTrans" cxnId="{2D633B56-E147-4EFC-B9EE-6C0413F329B0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E9682B4F-0217-4B50-923E-C104AA24290F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2000" dirty="0">
              <a:latin typeface="Tenorite" pitchFamily="2" charset="0"/>
            </a:rPr>
            <a:t>Full Faculty Planning and Assessment  Engagement</a:t>
          </a:r>
        </a:p>
      </dgm:t>
    </dgm:pt>
    <dgm:pt modelId="{B8632E42-D7EB-4C31-877E-6F1B2801851A}" type="sibTrans" cxnId="{6C23D0C9-74B2-4C8B-AB2F-A03B3B0EBE56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E0F6C4AF-9BBB-4698-91D7-F9AE3EACBD5D}" type="parTrans" cxnId="{6C23D0C9-74B2-4C8B-AB2F-A03B3B0EBE56}">
      <dgm:prSet/>
      <dgm:spPr/>
      <dgm:t>
        <a:bodyPr/>
        <a:lstStyle/>
        <a:p>
          <a:endParaRPr lang="en-US">
            <a:latin typeface="Tenorite" pitchFamily="2" charset="0"/>
          </a:endParaRPr>
        </a:p>
      </dgm:t>
    </dgm:pt>
    <dgm:pt modelId="{F3B0B672-9C33-4DDA-B9B5-A14118296480}">
      <dgm:prSet phldr="0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2000" dirty="0">
              <a:latin typeface="Tenorite" pitchFamily="2" charset="0"/>
            </a:rPr>
            <a:t> AY 24-25</a:t>
          </a:r>
        </a:p>
      </dgm:t>
    </dgm:pt>
    <dgm:pt modelId="{1C2802C8-B4EC-4FD8-B933-838983CC8681}" type="parTrans" cxnId="{7AE9AF39-69C2-4A4D-8375-9B0C31002AA8}">
      <dgm:prSet/>
      <dgm:spPr/>
      <dgm:t>
        <a:bodyPr/>
        <a:lstStyle/>
        <a:p>
          <a:endParaRPr lang="en-US"/>
        </a:p>
      </dgm:t>
    </dgm:pt>
    <dgm:pt modelId="{DE2C25C9-C82B-4440-AA74-0E2E17BFB4FB}" type="sibTrans" cxnId="{7AE9AF39-69C2-4A4D-8375-9B0C31002AA8}">
      <dgm:prSet/>
      <dgm:spPr/>
      <dgm:t>
        <a:bodyPr/>
        <a:lstStyle/>
        <a:p>
          <a:endParaRPr lang="en-US"/>
        </a:p>
      </dgm:t>
    </dgm:pt>
    <dgm:pt modelId="{2519FC00-1421-4911-8645-2A55D6D5BE4E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>
            <a:buNone/>
          </a:pPr>
          <a:r>
            <a:rPr lang="en-US" sz="1400" dirty="0">
              <a:latin typeface="Tenorite" pitchFamily="2" charset="0"/>
            </a:rPr>
            <a:t>Strategic Plan Institutional Priorities</a:t>
          </a:r>
        </a:p>
      </dgm:t>
    </dgm:pt>
    <dgm:pt modelId="{954A5B17-2E53-4F17-8735-786DB008B90E}" type="parTrans" cxnId="{7C020C82-8A82-49F6-86A4-36B0C1FB7793}">
      <dgm:prSet/>
      <dgm:spPr/>
      <dgm:t>
        <a:bodyPr/>
        <a:lstStyle/>
        <a:p>
          <a:endParaRPr lang="en-US"/>
        </a:p>
      </dgm:t>
    </dgm:pt>
    <dgm:pt modelId="{DFA7D198-11D0-4F4F-A909-A4F73EC47DB2}" type="sibTrans" cxnId="{7C020C82-8A82-49F6-86A4-36B0C1FB7793}">
      <dgm:prSet/>
      <dgm:spPr/>
      <dgm:t>
        <a:bodyPr/>
        <a:lstStyle/>
        <a:p>
          <a:endParaRPr lang="en-US"/>
        </a:p>
      </dgm:t>
    </dgm:pt>
    <dgm:pt modelId="{DDD8ECF3-B798-46F2-8C86-100AD0824009}">
      <dgm:prSet phldr="0" custT="1"/>
      <dgm:spPr>
        <a:solidFill>
          <a:schemeClr val="accent1"/>
        </a:solidFill>
        <a:ln>
          <a:noFill/>
        </a:ln>
      </dgm:spPr>
      <dgm:t>
        <a:bodyPr/>
        <a:lstStyle/>
        <a:p>
          <a:pPr marL="0" algn="ctr" rtl="0">
            <a:buNone/>
          </a:pPr>
          <a:r>
            <a:rPr lang="en-US" sz="1400" dirty="0">
              <a:latin typeface="Tenorite" pitchFamily="2" charset="0"/>
            </a:rPr>
            <a:t>Executive Summary</a:t>
          </a:r>
        </a:p>
      </dgm:t>
    </dgm:pt>
    <dgm:pt modelId="{1BFEDBCB-6E88-4858-8107-FCC3A16332E8}" type="parTrans" cxnId="{0BB1AD4C-DEC0-42F9-9E9A-B56FA5D278D9}">
      <dgm:prSet/>
      <dgm:spPr/>
      <dgm:t>
        <a:bodyPr/>
        <a:lstStyle/>
        <a:p>
          <a:endParaRPr lang="en-US"/>
        </a:p>
      </dgm:t>
    </dgm:pt>
    <dgm:pt modelId="{EBA6B5B9-3311-47C8-80C5-19C8C30DA085}" type="sibTrans" cxnId="{0BB1AD4C-DEC0-42F9-9E9A-B56FA5D278D9}">
      <dgm:prSet/>
      <dgm:spPr/>
      <dgm:t>
        <a:bodyPr/>
        <a:lstStyle/>
        <a:p>
          <a:endParaRPr lang="en-US"/>
        </a:p>
      </dgm:t>
    </dgm:pt>
    <dgm:pt modelId="{9B99EE3A-3CDD-49BE-B65C-F806D872AEC0}">
      <dgm:prSet custT="1"/>
      <dgm:spPr>
        <a:solidFill>
          <a:schemeClr val="accent1"/>
        </a:solidFill>
        <a:ln>
          <a:noFill/>
        </a:ln>
      </dgm:spPr>
      <dgm:t>
        <a:bodyPr lIns="182880" tIns="182880" rIns="182880" bIns="182880"/>
        <a:lstStyle/>
        <a:p>
          <a:pPr marL="0" algn="ctr" rtl="0">
            <a:buNone/>
          </a:pPr>
          <a:r>
            <a:rPr lang="en-US" sz="1400" dirty="0">
              <a:latin typeface="Tenorite" pitchFamily="2" charset="0"/>
            </a:rPr>
            <a:t>Chairs Council</a:t>
          </a:r>
        </a:p>
      </dgm:t>
    </dgm:pt>
    <dgm:pt modelId="{B4848C8A-6094-4F8B-B221-239B05C62B1D}" type="parTrans" cxnId="{D58B2CFE-2A82-4791-8979-FAA271F738D2}">
      <dgm:prSet/>
      <dgm:spPr/>
      <dgm:t>
        <a:bodyPr/>
        <a:lstStyle/>
        <a:p>
          <a:endParaRPr lang="en-US"/>
        </a:p>
      </dgm:t>
    </dgm:pt>
    <dgm:pt modelId="{0192C33B-0FD0-491B-9D07-D72FD71FE8BB}" type="sibTrans" cxnId="{D58B2CFE-2A82-4791-8979-FAA271F738D2}">
      <dgm:prSet/>
      <dgm:spPr/>
      <dgm:t>
        <a:bodyPr/>
        <a:lstStyle/>
        <a:p>
          <a:endParaRPr lang="en-US"/>
        </a:p>
      </dgm:t>
    </dgm:pt>
    <dgm:pt modelId="{014649DB-3B63-4AEA-B58F-6060AD68F57D}">
      <dgm:prSet custT="1"/>
      <dgm:spPr>
        <a:solidFill>
          <a:schemeClr val="accent1"/>
        </a:solidFill>
        <a:ln>
          <a:noFill/>
        </a:ln>
      </dgm:spPr>
      <dgm:t>
        <a:bodyPr lIns="182880" tIns="182880" rIns="182880" bIns="182880"/>
        <a:lstStyle/>
        <a:p>
          <a:pPr marL="0" algn="ctr" rtl="0">
            <a:buNone/>
          </a:pPr>
          <a:r>
            <a:rPr lang="en-US" sz="1400" dirty="0">
              <a:latin typeface="Tenorite" pitchFamily="2" charset="0"/>
            </a:rPr>
            <a:t>Advisory Committees</a:t>
          </a:r>
        </a:p>
      </dgm:t>
    </dgm:pt>
    <dgm:pt modelId="{EE32DF4C-EFDD-4407-B417-BF6A93F3CC0B}" type="parTrans" cxnId="{B1A38E80-11CF-4932-851D-1E50C53A88B6}">
      <dgm:prSet/>
      <dgm:spPr/>
      <dgm:t>
        <a:bodyPr/>
        <a:lstStyle/>
        <a:p>
          <a:endParaRPr lang="en-US"/>
        </a:p>
      </dgm:t>
    </dgm:pt>
    <dgm:pt modelId="{BBA77F12-EFAF-4F3E-9545-0FA253BF77CB}" type="sibTrans" cxnId="{B1A38E80-11CF-4932-851D-1E50C53A88B6}">
      <dgm:prSet/>
      <dgm:spPr/>
      <dgm:t>
        <a:bodyPr/>
        <a:lstStyle/>
        <a:p>
          <a:endParaRPr lang="en-US"/>
        </a:p>
      </dgm:t>
    </dgm:pt>
    <dgm:pt modelId="{1B6AAC60-FE5F-4792-A6C5-DA151F7C40EC}">
      <dgm:prSet custT="1"/>
      <dgm:spPr>
        <a:solidFill>
          <a:schemeClr val="accent1"/>
        </a:solidFill>
        <a:ln>
          <a:noFill/>
        </a:ln>
      </dgm:spPr>
      <dgm:t>
        <a:bodyPr lIns="182880" tIns="182880" rIns="182880" bIns="182880"/>
        <a:lstStyle/>
        <a:p>
          <a:pPr marL="0" algn="ctr" rtl="0">
            <a:buNone/>
          </a:pPr>
          <a:r>
            <a:rPr lang="en-US" sz="1400">
              <a:latin typeface="Tenorite" pitchFamily="2" charset="0"/>
            </a:rPr>
            <a:t>Students</a:t>
          </a:r>
          <a:endParaRPr lang="en-US" sz="1400" dirty="0">
            <a:latin typeface="Tenorite" pitchFamily="2" charset="0"/>
          </a:endParaRPr>
        </a:p>
      </dgm:t>
    </dgm:pt>
    <dgm:pt modelId="{5EADD1F7-59FD-43E3-A4AF-EE85AABDD745}" type="parTrans" cxnId="{33448D21-713A-4F4F-81C3-D07BE9D79E04}">
      <dgm:prSet/>
      <dgm:spPr/>
      <dgm:t>
        <a:bodyPr/>
        <a:lstStyle/>
        <a:p>
          <a:endParaRPr lang="en-US"/>
        </a:p>
      </dgm:t>
    </dgm:pt>
    <dgm:pt modelId="{B6093C39-F53D-45E8-A0E4-3D83ECD84A65}" type="sibTrans" cxnId="{33448D21-713A-4F4F-81C3-D07BE9D79E04}">
      <dgm:prSet/>
      <dgm:spPr/>
      <dgm:t>
        <a:bodyPr/>
        <a:lstStyle/>
        <a:p>
          <a:endParaRPr lang="en-US"/>
        </a:p>
      </dgm:t>
    </dgm:pt>
    <dgm:pt modelId="{A34AE8AA-FDF7-FA40-BADC-6B62C2B1DE88}" type="pres">
      <dgm:prSet presAssocID="{0DD8915E-DC14-41D6-9BB5-F49E1C265163}" presName="Name0" presStyleCnt="0">
        <dgm:presLayoutVars>
          <dgm:dir/>
          <dgm:resizeHandles val="exact"/>
        </dgm:presLayoutVars>
      </dgm:prSet>
      <dgm:spPr/>
    </dgm:pt>
    <dgm:pt modelId="{2107607C-A87A-3347-81F6-106C527DBD58}" type="pres">
      <dgm:prSet presAssocID="{0DD8915E-DC14-41D6-9BB5-F49E1C265163}" presName="fgShape" presStyleLbl="fgShp" presStyleIdx="0" presStyleCnt="1" custLinFactNeighborX="140" custLinFactNeighborY="-19001"/>
      <dgm:spPr>
        <a:solidFill>
          <a:schemeClr val="accent2">
            <a:tint val="40000"/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0955960D-7F7D-E54C-8843-B1DBEEBFB364}" type="pres">
      <dgm:prSet presAssocID="{0DD8915E-DC14-41D6-9BB5-F49E1C265163}" presName="linComp" presStyleCnt="0"/>
      <dgm:spPr/>
    </dgm:pt>
    <dgm:pt modelId="{81155D12-3CC8-3D49-B0F3-3C84AC48510A}" type="pres">
      <dgm:prSet presAssocID="{73D947E0-108F-4D20-A71E-3CF329F97212}" presName="compNode" presStyleCnt="0"/>
      <dgm:spPr/>
    </dgm:pt>
    <dgm:pt modelId="{8F8B275D-8553-0846-A316-484B7B291C97}" type="pres">
      <dgm:prSet presAssocID="{73D947E0-108F-4D20-A71E-3CF329F97212}" presName="bkgdShape" presStyleLbl="node1" presStyleIdx="0" presStyleCnt="5" custLinFactNeighborX="-8650" custLinFactNeighborY="-546"/>
      <dgm:spPr>
        <a:prstGeom prst="rect">
          <a:avLst/>
        </a:prstGeom>
      </dgm:spPr>
    </dgm:pt>
    <dgm:pt modelId="{7DA281F5-0265-2048-A63A-727E19796F79}" type="pres">
      <dgm:prSet presAssocID="{73D947E0-108F-4D20-A71E-3CF329F97212}" presName="nodeTx" presStyleLbl="node1" presStyleIdx="0" presStyleCnt="5">
        <dgm:presLayoutVars>
          <dgm:bulletEnabled val="1"/>
        </dgm:presLayoutVars>
      </dgm:prSet>
      <dgm:spPr/>
    </dgm:pt>
    <dgm:pt modelId="{79A13FEB-C61A-0346-824D-E0457CC5B4C9}" type="pres">
      <dgm:prSet presAssocID="{73D947E0-108F-4D20-A71E-3CF329F97212}" presName="invisiNode" presStyleLbl="node1" presStyleIdx="0" presStyleCnt="5"/>
      <dgm:spPr/>
    </dgm:pt>
    <dgm:pt modelId="{A126BA88-D0F9-AF4A-A7BA-0638E32B45F8}" type="pres">
      <dgm:prSet presAssocID="{73D947E0-108F-4D20-A71E-3CF329F97212}" presName="imagNode" presStyleLbl="fgImgPlace1" presStyleIdx="0" presStyleCnt="5" custScaleX="63106" custScaleY="63106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DF3C77F5-32F3-5845-BEE2-529229516397}" type="pres">
      <dgm:prSet presAssocID="{AE813459-65AB-4FA9-B717-330DDA6DFA4E}" presName="sibTrans" presStyleLbl="sibTrans2D1" presStyleIdx="0" presStyleCnt="0"/>
      <dgm:spPr/>
    </dgm:pt>
    <dgm:pt modelId="{16FC6348-B601-E348-A50F-7576C3DDD207}" type="pres">
      <dgm:prSet presAssocID="{B1AFA1AF-0FF8-45B3-A6D0-0E255A2F637D}" presName="compNode" presStyleCnt="0"/>
      <dgm:spPr/>
    </dgm:pt>
    <dgm:pt modelId="{4DFF6703-D32F-9E47-96B8-A304C47CCB78}" type="pres">
      <dgm:prSet presAssocID="{B1AFA1AF-0FF8-45B3-A6D0-0E255A2F637D}" presName="bkgdShape" presStyleLbl="node1" presStyleIdx="1" presStyleCnt="5" custLinFactNeighborX="-129"/>
      <dgm:spPr>
        <a:prstGeom prst="rect">
          <a:avLst/>
        </a:prstGeom>
      </dgm:spPr>
    </dgm:pt>
    <dgm:pt modelId="{BA2077AD-A827-784F-87A6-E8E29A836D84}" type="pres">
      <dgm:prSet presAssocID="{B1AFA1AF-0FF8-45B3-A6D0-0E255A2F637D}" presName="nodeTx" presStyleLbl="node1" presStyleIdx="1" presStyleCnt="5">
        <dgm:presLayoutVars>
          <dgm:bulletEnabled val="1"/>
        </dgm:presLayoutVars>
      </dgm:prSet>
      <dgm:spPr/>
    </dgm:pt>
    <dgm:pt modelId="{47276A48-75DE-FE4F-B4C6-8B77CF2957C3}" type="pres">
      <dgm:prSet presAssocID="{B1AFA1AF-0FF8-45B3-A6D0-0E255A2F637D}" presName="invisiNode" presStyleLbl="node1" presStyleIdx="1" presStyleCnt="5"/>
      <dgm:spPr/>
    </dgm:pt>
    <dgm:pt modelId="{EFEB790C-BD5C-F54D-9993-F81422A8AD8E}" type="pres">
      <dgm:prSet presAssocID="{B1AFA1AF-0FF8-45B3-A6D0-0E255A2F637D}" presName="imagNode" presStyleLbl="fgImgPlace1" presStyleIdx="1" presStyleCnt="5" custScaleX="63106" custScaleY="63106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56C7F139-002F-DF46-BB7F-23A563E7CE98}" type="pres">
      <dgm:prSet presAssocID="{88649F7A-400B-4056-965D-C9AC0B3AD942}" presName="sibTrans" presStyleLbl="sibTrans2D1" presStyleIdx="0" presStyleCnt="0"/>
      <dgm:spPr/>
    </dgm:pt>
    <dgm:pt modelId="{91E3D51E-7AB8-6349-A1D0-02F993052AB3}" type="pres">
      <dgm:prSet presAssocID="{E9682B4F-0217-4B50-923E-C104AA24290F}" presName="compNode" presStyleCnt="0"/>
      <dgm:spPr/>
    </dgm:pt>
    <dgm:pt modelId="{434ABADC-97F5-A547-823D-7594A86D79D3}" type="pres">
      <dgm:prSet presAssocID="{E9682B4F-0217-4B50-923E-C104AA24290F}" presName="bkgdShape" presStyleLbl="node1" presStyleIdx="2" presStyleCnt="5" custLinFactNeighborX="0" custLinFactNeighborY="994"/>
      <dgm:spPr>
        <a:prstGeom prst="rect">
          <a:avLst/>
        </a:prstGeom>
      </dgm:spPr>
    </dgm:pt>
    <dgm:pt modelId="{BC636E4B-34B9-8543-A308-00E0D1B0D2F9}" type="pres">
      <dgm:prSet presAssocID="{E9682B4F-0217-4B50-923E-C104AA24290F}" presName="nodeTx" presStyleLbl="node1" presStyleIdx="2" presStyleCnt="5">
        <dgm:presLayoutVars>
          <dgm:bulletEnabled val="1"/>
        </dgm:presLayoutVars>
      </dgm:prSet>
      <dgm:spPr/>
    </dgm:pt>
    <dgm:pt modelId="{073A77BB-E8BD-4B4C-BFA2-7B530A2B3199}" type="pres">
      <dgm:prSet presAssocID="{E9682B4F-0217-4B50-923E-C104AA24290F}" presName="invisiNode" presStyleLbl="node1" presStyleIdx="2" presStyleCnt="5"/>
      <dgm:spPr/>
    </dgm:pt>
    <dgm:pt modelId="{CC076D56-4BB0-7246-9039-788AB439DAF0}" type="pres">
      <dgm:prSet presAssocID="{E9682B4F-0217-4B50-923E-C104AA24290F}" presName="imagNode" presStyleLbl="fgImgPlace1" presStyleIdx="2" presStyleCnt="5" custScaleX="63106" custScaleY="63106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9BFD88E3-0F90-7143-8807-6B030CF54283}" type="pres">
      <dgm:prSet presAssocID="{B8632E42-D7EB-4C31-877E-6F1B2801851A}" presName="sibTrans" presStyleLbl="sibTrans2D1" presStyleIdx="0" presStyleCnt="0"/>
      <dgm:spPr/>
    </dgm:pt>
    <dgm:pt modelId="{900296CF-6A25-E746-A345-792DBE36F92C}" type="pres">
      <dgm:prSet presAssocID="{4F85505A-81B6-4FDA-A144-900B71DAD946}" presName="compNode" presStyleCnt="0"/>
      <dgm:spPr/>
    </dgm:pt>
    <dgm:pt modelId="{028C9BA8-C3B3-F947-915F-EE2FD2FCA9A5}" type="pres">
      <dgm:prSet presAssocID="{4F85505A-81B6-4FDA-A144-900B71DAD946}" presName="bkgdShape" presStyleLbl="node1" presStyleIdx="3" presStyleCnt="5" custLinFactNeighborX="0"/>
      <dgm:spPr>
        <a:prstGeom prst="rect">
          <a:avLst/>
        </a:prstGeom>
      </dgm:spPr>
    </dgm:pt>
    <dgm:pt modelId="{9312E8E2-BBD1-104A-9F74-B0103AF69816}" type="pres">
      <dgm:prSet presAssocID="{4F85505A-81B6-4FDA-A144-900B71DAD946}" presName="nodeTx" presStyleLbl="node1" presStyleIdx="3" presStyleCnt="5">
        <dgm:presLayoutVars>
          <dgm:bulletEnabled val="1"/>
        </dgm:presLayoutVars>
      </dgm:prSet>
      <dgm:spPr/>
    </dgm:pt>
    <dgm:pt modelId="{A0D6F489-540A-D44E-B596-6A182486B777}" type="pres">
      <dgm:prSet presAssocID="{4F85505A-81B6-4FDA-A144-900B71DAD946}" presName="invisiNode" presStyleLbl="node1" presStyleIdx="3" presStyleCnt="5"/>
      <dgm:spPr/>
    </dgm:pt>
    <dgm:pt modelId="{FDF2BC93-305C-D94B-A6C2-ED9CE7F40C2F}" type="pres">
      <dgm:prSet presAssocID="{4F85505A-81B6-4FDA-A144-900B71DAD946}" presName="imagNode" presStyleLbl="fgImgPlace1" presStyleIdx="3" presStyleCnt="5" custScaleX="63106" custScaleY="63106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  <dgm:pt modelId="{849C45A5-41B7-C14C-8FCB-1F684E015BD4}" type="pres">
      <dgm:prSet presAssocID="{68F74A88-49DC-44B1-BC0D-220A7B97601C}" presName="sibTrans" presStyleLbl="sibTrans2D1" presStyleIdx="0" presStyleCnt="0"/>
      <dgm:spPr/>
    </dgm:pt>
    <dgm:pt modelId="{CFB52331-3A90-8741-B893-154B21972CAC}" type="pres">
      <dgm:prSet presAssocID="{A2322D3A-7AC2-4C5C-9D7E-EAB2313D47D4}" presName="compNode" presStyleCnt="0"/>
      <dgm:spPr/>
    </dgm:pt>
    <dgm:pt modelId="{73C20AF0-FA1E-3C4A-AD07-551A27BE2B92}" type="pres">
      <dgm:prSet presAssocID="{A2322D3A-7AC2-4C5C-9D7E-EAB2313D47D4}" presName="bkgdShape" presStyleLbl="node1" presStyleIdx="4" presStyleCnt="5" custLinFactNeighborX="757"/>
      <dgm:spPr>
        <a:prstGeom prst="rect">
          <a:avLst/>
        </a:prstGeom>
      </dgm:spPr>
    </dgm:pt>
    <dgm:pt modelId="{AF3E8B43-0466-2941-94BF-5E057B356E82}" type="pres">
      <dgm:prSet presAssocID="{A2322D3A-7AC2-4C5C-9D7E-EAB2313D47D4}" presName="nodeTx" presStyleLbl="node1" presStyleIdx="4" presStyleCnt="5">
        <dgm:presLayoutVars>
          <dgm:bulletEnabled val="1"/>
        </dgm:presLayoutVars>
      </dgm:prSet>
      <dgm:spPr/>
    </dgm:pt>
    <dgm:pt modelId="{D1AAA287-E1AF-9946-AA96-77AD6193B1DD}" type="pres">
      <dgm:prSet presAssocID="{A2322D3A-7AC2-4C5C-9D7E-EAB2313D47D4}" presName="invisiNode" presStyleLbl="node1" presStyleIdx="4" presStyleCnt="5"/>
      <dgm:spPr/>
    </dgm:pt>
    <dgm:pt modelId="{916140F0-4F43-9F45-8310-FCCA12DDE514}" type="pres">
      <dgm:prSet presAssocID="{A2322D3A-7AC2-4C5C-9D7E-EAB2313D47D4}" presName="imagNode" presStyleLbl="fgImgPlace1" presStyleIdx="4" presStyleCnt="5" custScaleX="63106" custScaleY="63106"/>
      <dgm:spPr>
        <a:solidFill>
          <a:schemeClr val="accent1">
            <a:lumMod val="60000"/>
            <a:lumOff val="40000"/>
          </a:schemeClr>
        </a:solidFill>
        <a:ln>
          <a:noFill/>
        </a:ln>
      </dgm:spPr>
    </dgm:pt>
  </dgm:ptLst>
  <dgm:cxnLst>
    <dgm:cxn modelId="{C8020701-F8C5-4683-B860-DC54890668D7}" type="presOf" srcId="{F3B0B672-9C33-4DDA-B9B5-A14118296480}" destId="{4DFF6703-D32F-9E47-96B8-A304C47CCB78}" srcOrd="0" destOrd="1" presId="urn:microsoft.com/office/officeart/2005/8/layout/hList7"/>
    <dgm:cxn modelId="{F28D7702-2FC3-49BD-BB13-C989E5EE622A}" srcId="{0DD8915E-DC14-41D6-9BB5-F49E1C265163}" destId="{B1AFA1AF-0FF8-45B3-A6D0-0E255A2F637D}" srcOrd="1" destOrd="0" parTransId="{10C68AF5-481C-45AA-A216-8BBBB04515B9}" sibTransId="{88649F7A-400B-4056-965D-C9AC0B3AD942}"/>
    <dgm:cxn modelId="{A0077D09-C12C-46D0-8DF7-194B6911362A}" srcId="{0DD8915E-DC14-41D6-9BB5-F49E1C265163}" destId="{73D947E0-108F-4D20-A71E-3CF329F97212}" srcOrd="0" destOrd="0" parTransId="{9D249532-A24D-4D8F-848A-9F42F2E486C9}" sibTransId="{AE813459-65AB-4FA9-B717-330DDA6DFA4E}"/>
    <dgm:cxn modelId="{7633AD0B-4F6F-42AD-B681-5D4C3720343F}" type="presOf" srcId="{9B99EE3A-3CDD-49BE-B65C-F806D872AEC0}" destId="{AF3E8B43-0466-2941-94BF-5E057B356E82}" srcOrd="1" destOrd="3" presId="urn:microsoft.com/office/officeart/2005/8/layout/hList7"/>
    <dgm:cxn modelId="{8994D20D-699B-6A45-8026-8CCE203E1BB5}" type="presOf" srcId="{73D947E0-108F-4D20-A71E-3CF329F97212}" destId="{7DA281F5-0265-2048-A63A-727E19796F79}" srcOrd="1" destOrd="0" presId="urn:microsoft.com/office/officeart/2005/8/layout/hList7"/>
    <dgm:cxn modelId="{74FBD214-6AA5-4775-99A0-4034B0D299F2}" type="presOf" srcId="{2519FC00-1421-4911-8645-2A55D6D5BE4E}" destId="{BC636E4B-34B9-8543-A308-00E0D1B0D2F9}" srcOrd="1" destOrd="2" presId="urn:microsoft.com/office/officeart/2005/8/layout/hList7"/>
    <dgm:cxn modelId="{F280AB1F-2993-9D47-BFDD-242B41F1F2AC}" type="presOf" srcId="{0EC0C300-11E4-45CF-8418-973585107209}" destId="{434ABADC-97F5-A547-823D-7594A86D79D3}" srcOrd="0" destOrd="1" presId="urn:microsoft.com/office/officeart/2005/8/layout/hList7"/>
    <dgm:cxn modelId="{33448D21-713A-4F4F-81C3-D07BE9D79E04}" srcId="{A2322D3A-7AC2-4C5C-9D7E-EAB2313D47D4}" destId="{1B6AAC60-FE5F-4792-A6C5-DA151F7C40EC}" srcOrd="0" destOrd="0" parTransId="{5EADD1F7-59FD-43E3-A4AF-EE85AABDD745}" sibTransId="{B6093C39-F53D-45E8-A0E4-3D83ECD84A65}"/>
    <dgm:cxn modelId="{CD458523-D6FB-4AA4-86B9-FC87CAB83597}" type="presOf" srcId="{014649DB-3B63-4AEA-B58F-6060AD68F57D}" destId="{AF3E8B43-0466-2941-94BF-5E057B356E82}" srcOrd="1" destOrd="4" presId="urn:microsoft.com/office/officeart/2005/8/layout/hList7"/>
    <dgm:cxn modelId="{8476CE28-D240-4099-8386-6EAFC9C9DD0F}" type="presOf" srcId="{1B6AAC60-FE5F-4792-A6C5-DA151F7C40EC}" destId="{AF3E8B43-0466-2941-94BF-5E057B356E82}" srcOrd="1" destOrd="1" presId="urn:microsoft.com/office/officeart/2005/8/layout/hList7"/>
    <dgm:cxn modelId="{029E4233-DBFE-C64A-B874-B5F720CDE974}" type="presOf" srcId="{FEB4A941-E9FA-4A86-A673-85FF34B35F20}" destId="{9312E8E2-BBD1-104A-9F74-B0103AF69816}" srcOrd="1" destOrd="1" presId="urn:microsoft.com/office/officeart/2005/8/layout/hList7"/>
    <dgm:cxn modelId="{7AE9AF39-69C2-4A4D-8375-9B0C31002AA8}" srcId="{B1AFA1AF-0FF8-45B3-A6D0-0E255A2F637D}" destId="{F3B0B672-9C33-4DDA-B9B5-A14118296480}" srcOrd="0" destOrd="0" parTransId="{1C2802C8-B4EC-4FD8-B933-838983CC8681}" sibTransId="{DE2C25C9-C82B-4440-AA74-0E2E17BFB4FB}"/>
    <dgm:cxn modelId="{711E093C-AD42-45A4-8D40-A2D39702062E}" srcId="{A2322D3A-7AC2-4C5C-9D7E-EAB2313D47D4}" destId="{8FE81FEC-2664-411F-AEB3-065F29F52751}" srcOrd="1" destOrd="0" parTransId="{BCBC007E-0269-421B-9C41-DE26D5C3A822}" sibTransId="{80230EB7-7230-4881-A631-309C07417378}"/>
    <dgm:cxn modelId="{F4196061-8F22-F64C-80CC-9FC99308DC40}" type="presOf" srcId="{A2322D3A-7AC2-4C5C-9D7E-EAB2313D47D4}" destId="{AF3E8B43-0466-2941-94BF-5E057B356E82}" srcOrd="1" destOrd="0" presId="urn:microsoft.com/office/officeart/2005/8/layout/hList7"/>
    <dgm:cxn modelId="{71549A62-CAF4-BE45-851A-4CCE70CE64C3}" type="presOf" srcId="{4F85505A-81B6-4FDA-A144-900B71DAD946}" destId="{028C9BA8-C3B3-F947-915F-EE2FD2FCA9A5}" srcOrd="0" destOrd="0" presId="urn:microsoft.com/office/officeart/2005/8/layout/hList7"/>
    <dgm:cxn modelId="{5368DE64-FD22-024A-86AC-2607350C890A}" type="presOf" srcId="{AE813459-65AB-4FA9-B717-330DDA6DFA4E}" destId="{DF3C77F5-32F3-5845-BEE2-529229516397}" srcOrd="0" destOrd="0" presId="urn:microsoft.com/office/officeart/2005/8/layout/hList7"/>
    <dgm:cxn modelId="{0CDD0345-B9D9-564F-9C2A-594661BD7D44}" type="presOf" srcId="{73D947E0-108F-4D20-A71E-3CF329F97212}" destId="{8F8B275D-8553-0846-A316-484B7B291C97}" srcOrd="0" destOrd="0" presId="urn:microsoft.com/office/officeart/2005/8/layout/hList7"/>
    <dgm:cxn modelId="{80DC2967-0B8E-9442-A9E2-4F58C113FDCA}" type="presOf" srcId="{B1AFA1AF-0FF8-45B3-A6D0-0E255A2F637D}" destId="{4DFF6703-D32F-9E47-96B8-A304C47CCB78}" srcOrd="0" destOrd="0" presId="urn:microsoft.com/office/officeart/2005/8/layout/hList7"/>
    <dgm:cxn modelId="{FFD46F48-1601-3B48-AC95-844EF8053475}" type="presOf" srcId="{8FE81FEC-2664-411F-AEB3-065F29F52751}" destId="{73C20AF0-FA1E-3C4A-AD07-551A27BE2B92}" srcOrd="0" destOrd="2" presId="urn:microsoft.com/office/officeart/2005/8/layout/hList7"/>
    <dgm:cxn modelId="{D4EDC249-6635-4D23-B91E-F33FF12CAB35}" type="presOf" srcId="{DDD8ECF3-B798-46F2-8C86-100AD0824009}" destId="{9312E8E2-BBD1-104A-9F74-B0103AF69816}" srcOrd="1" destOrd="2" presId="urn:microsoft.com/office/officeart/2005/8/layout/hList7"/>
    <dgm:cxn modelId="{CF23C16A-9284-4516-8A14-437FA28CD4C5}" type="presOf" srcId="{1B6AAC60-FE5F-4792-A6C5-DA151F7C40EC}" destId="{73C20AF0-FA1E-3C4A-AD07-551A27BE2B92}" srcOrd="0" destOrd="1" presId="urn:microsoft.com/office/officeart/2005/8/layout/hList7"/>
    <dgm:cxn modelId="{0BB1AD4C-DEC0-42F9-9E9A-B56FA5D278D9}" srcId="{4F85505A-81B6-4FDA-A144-900B71DAD946}" destId="{DDD8ECF3-B798-46F2-8C86-100AD0824009}" srcOrd="1" destOrd="0" parTransId="{1BFEDBCB-6E88-4858-8107-FCC3A16332E8}" sibTransId="{EBA6B5B9-3311-47C8-80C5-19C8C30DA085}"/>
    <dgm:cxn modelId="{FF82E56C-0E90-E648-A4FD-33776C71CA80}" type="presOf" srcId="{8FE81FEC-2664-411F-AEB3-065F29F52751}" destId="{AF3E8B43-0466-2941-94BF-5E057B356E82}" srcOrd="1" destOrd="2" presId="urn:microsoft.com/office/officeart/2005/8/layout/hList7"/>
    <dgm:cxn modelId="{F942F56C-9025-4AA1-9B36-C5AE0A93B0F5}" srcId="{4F85505A-81B6-4FDA-A144-900B71DAD946}" destId="{FEB4A941-E9FA-4A86-A673-85FF34B35F20}" srcOrd="0" destOrd="0" parTransId="{39522508-BC4E-4DD5-A744-AFEFFE36DB74}" sibTransId="{97624CC8-6315-4683-B26C-C30D552DA5A6}"/>
    <dgm:cxn modelId="{51563A4F-C0EB-47D6-B5BC-47A4E599AD4B}" srcId="{E9682B4F-0217-4B50-923E-C104AA24290F}" destId="{0EC0C300-11E4-45CF-8418-973585107209}" srcOrd="0" destOrd="0" parTransId="{1E4DD98E-100E-46B7-B24A-408BBF69E9FA}" sibTransId="{90FAB5D1-62B3-4FF6-A07D-EE607F529C32}"/>
    <dgm:cxn modelId="{D7846C52-051C-7E4A-8666-A7FC857AC117}" type="presOf" srcId="{4F85505A-81B6-4FDA-A144-900B71DAD946}" destId="{9312E8E2-BBD1-104A-9F74-B0103AF69816}" srcOrd="1" destOrd="0" presId="urn:microsoft.com/office/officeart/2005/8/layout/hList7"/>
    <dgm:cxn modelId="{2D633B56-E147-4EFC-B9EE-6C0413F329B0}" srcId="{0DD8915E-DC14-41D6-9BB5-F49E1C265163}" destId="{4F85505A-81B6-4FDA-A144-900B71DAD946}" srcOrd="3" destOrd="0" parTransId="{D9A96E25-7BBE-4DDD-8DDE-B4970D4340A8}" sibTransId="{68F74A88-49DC-44B1-BC0D-220A7B97601C}"/>
    <dgm:cxn modelId="{B1A38E80-11CF-4932-851D-1E50C53A88B6}" srcId="{A2322D3A-7AC2-4C5C-9D7E-EAB2313D47D4}" destId="{014649DB-3B63-4AEA-B58F-6060AD68F57D}" srcOrd="3" destOrd="0" parTransId="{EE32DF4C-EFDD-4407-B417-BF6A93F3CC0B}" sibTransId="{BBA77F12-EFAF-4F3E-9545-0FA253BF77CB}"/>
    <dgm:cxn modelId="{7C020C82-8A82-49F6-86A4-36B0C1FB7793}" srcId="{E9682B4F-0217-4B50-923E-C104AA24290F}" destId="{2519FC00-1421-4911-8645-2A55D6D5BE4E}" srcOrd="1" destOrd="0" parTransId="{954A5B17-2E53-4F17-8735-786DB008B90E}" sibTransId="{DFA7D198-11D0-4F4F-A909-A4F73EC47DB2}"/>
    <dgm:cxn modelId="{28690183-A8F8-5D4A-A0A0-F1EAC1F67584}" type="presOf" srcId="{E9682B4F-0217-4B50-923E-C104AA24290F}" destId="{BC636E4B-34B9-8543-A308-00E0D1B0D2F9}" srcOrd="1" destOrd="0" presId="urn:microsoft.com/office/officeart/2005/8/layout/hList7"/>
    <dgm:cxn modelId="{982C4584-ADB4-6A42-88C0-8DDE5CF3D3B6}" type="presOf" srcId="{FEB4A941-E9FA-4A86-A673-85FF34B35F20}" destId="{028C9BA8-C3B3-F947-915F-EE2FD2FCA9A5}" srcOrd="0" destOrd="1" presId="urn:microsoft.com/office/officeart/2005/8/layout/hList7"/>
    <dgm:cxn modelId="{781B6FA0-0F00-0D41-8C2E-EA6A255C6967}" type="presOf" srcId="{0DD8915E-DC14-41D6-9BB5-F49E1C265163}" destId="{A34AE8AA-FDF7-FA40-BADC-6B62C2B1DE88}" srcOrd="0" destOrd="0" presId="urn:microsoft.com/office/officeart/2005/8/layout/hList7"/>
    <dgm:cxn modelId="{4AE39AA3-98A5-FD4F-B305-423319AE4156}" type="presOf" srcId="{0EC0C300-11E4-45CF-8418-973585107209}" destId="{BC636E4B-34B9-8543-A308-00E0D1B0D2F9}" srcOrd="1" destOrd="1" presId="urn:microsoft.com/office/officeart/2005/8/layout/hList7"/>
    <dgm:cxn modelId="{956B0EA6-B0CC-A04C-AAC4-2F46E14A46D0}" type="presOf" srcId="{E9682B4F-0217-4B50-923E-C104AA24290F}" destId="{434ABADC-97F5-A547-823D-7594A86D79D3}" srcOrd="0" destOrd="0" presId="urn:microsoft.com/office/officeart/2005/8/layout/hList7"/>
    <dgm:cxn modelId="{C85286A9-EA95-7947-BBAE-BB43E3CA7A09}" type="presOf" srcId="{30A490C8-22B4-4D68-875C-0F0DE2FF864D}" destId="{8F8B275D-8553-0846-A316-484B7B291C97}" srcOrd="0" destOrd="1" presId="urn:microsoft.com/office/officeart/2005/8/layout/hList7"/>
    <dgm:cxn modelId="{9EB91BAE-94E6-4A00-BB2A-E63F5699EEF1}" type="presOf" srcId="{9B99EE3A-3CDD-49BE-B65C-F806D872AEC0}" destId="{73C20AF0-FA1E-3C4A-AD07-551A27BE2B92}" srcOrd="0" destOrd="3" presId="urn:microsoft.com/office/officeart/2005/8/layout/hList7"/>
    <dgm:cxn modelId="{161425B1-9CC1-5A46-A6FE-66DDFF22F4E9}" type="presOf" srcId="{B1AFA1AF-0FF8-45B3-A6D0-0E255A2F637D}" destId="{BA2077AD-A827-784F-87A6-E8E29A836D84}" srcOrd="1" destOrd="0" presId="urn:microsoft.com/office/officeart/2005/8/layout/hList7"/>
    <dgm:cxn modelId="{E65110B9-3148-A843-8CC8-BF37AE44F247}" type="presOf" srcId="{A2322D3A-7AC2-4C5C-9D7E-EAB2313D47D4}" destId="{73C20AF0-FA1E-3C4A-AD07-551A27BE2B92}" srcOrd="0" destOrd="0" presId="urn:microsoft.com/office/officeart/2005/8/layout/hList7"/>
    <dgm:cxn modelId="{6C23D0C9-74B2-4C8B-AB2F-A03B3B0EBE56}" srcId="{0DD8915E-DC14-41D6-9BB5-F49E1C265163}" destId="{E9682B4F-0217-4B50-923E-C104AA24290F}" srcOrd="2" destOrd="0" parTransId="{E0F6C4AF-9BBB-4698-91D7-F9AE3EACBD5D}" sibTransId="{B8632E42-D7EB-4C31-877E-6F1B2801851A}"/>
    <dgm:cxn modelId="{381FE1CC-8184-4745-8EB3-6DE11655998D}" srcId="{73D947E0-108F-4D20-A71E-3CF329F97212}" destId="{30A490C8-22B4-4D68-875C-0F0DE2FF864D}" srcOrd="0" destOrd="0" parTransId="{035C64B0-4F0C-4FD1-BD23-B1D4C9887CBE}" sibTransId="{45495DA8-8707-41E3-A12B-FA5766269C44}"/>
    <dgm:cxn modelId="{179FAFCF-F878-464E-A8A6-1185EFA0E380}" srcId="{0DD8915E-DC14-41D6-9BB5-F49E1C265163}" destId="{A2322D3A-7AC2-4C5C-9D7E-EAB2313D47D4}" srcOrd="4" destOrd="0" parTransId="{4A8C15D4-B36F-4764-B4FF-F2AF790D3E17}" sibTransId="{84DE1C3A-3FC7-4DB3-88ED-33F65A71557A}"/>
    <dgm:cxn modelId="{F4835DD3-1CDC-42B3-A2BE-7C2D46B2E3AF}" type="presOf" srcId="{F3B0B672-9C33-4DDA-B9B5-A14118296480}" destId="{BA2077AD-A827-784F-87A6-E8E29A836D84}" srcOrd="1" destOrd="1" presId="urn:microsoft.com/office/officeart/2005/8/layout/hList7"/>
    <dgm:cxn modelId="{FA1B16D5-5FB5-2047-9831-030AE6F3EAE9}" type="presOf" srcId="{30A490C8-22B4-4D68-875C-0F0DE2FF864D}" destId="{7DA281F5-0265-2048-A63A-727E19796F79}" srcOrd="1" destOrd="1" presId="urn:microsoft.com/office/officeart/2005/8/layout/hList7"/>
    <dgm:cxn modelId="{F1B56DD8-8FEA-344A-B6E7-D10401E3F2E3}" type="presOf" srcId="{B8632E42-D7EB-4C31-877E-6F1B2801851A}" destId="{9BFD88E3-0F90-7143-8807-6B030CF54283}" srcOrd="0" destOrd="0" presId="urn:microsoft.com/office/officeart/2005/8/layout/hList7"/>
    <dgm:cxn modelId="{368536E8-6E19-4B0E-BFC1-72D97FD6AA07}" type="presOf" srcId="{2519FC00-1421-4911-8645-2A55D6D5BE4E}" destId="{434ABADC-97F5-A547-823D-7594A86D79D3}" srcOrd="0" destOrd="2" presId="urn:microsoft.com/office/officeart/2005/8/layout/hList7"/>
    <dgm:cxn modelId="{5A8FDBE8-5384-4150-9C00-2624931B27A1}" type="presOf" srcId="{DDD8ECF3-B798-46F2-8C86-100AD0824009}" destId="{028C9BA8-C3B3-F947-915F-EE2FD2FCA9A5}" srcOrd="0" destOrd="2" presId="urn:microsoft.com/office/officeart/2005/8/layout/hList7"/>
    <dgm:cxn modelId="{7B012CF3-9916-9C42-A389-6EC30575190C}" type="presOf" srcId="{88649F7A-400B-4056-965D-C9AC0B3AD942}" destId="{56C7F139-002F-DF46-BB7F-23A563E7CE98}" srcOrd="0" destOrd="0" presId="urn:microsoft.com/office/officeart/2005/8/layout/hList7"/>
    <dgm:cxn modelId="{AB9B77F3-E113-9F42-AD26-5199BE35195A}" type="presOf" srcId="{68F74A88-49DC-44B1-BC0D-220A7B97601C}" destId="{849C45A5-41B7-C14C-8FCB-1F684E015BD4}" srcOrd="0" destOrd="0" presId="urn:microsoft.com/office/officeart/2005/8/layout/hList7"/>
    <dgm:cxn modelId="{3EC645FC-8817-4A1F-AA8F-6D488B78F9F0}" type="presOf" srcId="{014649DB-3B63-4AEA-B58F-6060AD68F57D}" destId="{73C20AF0-FA1E-3C4A-AD07-551A27BE2B92}" srcOrd="0" destOrd="4" presId="urn:microsoft.com/office/officeart/2005/8/layout/hList7"/>
    <dgm:cxn modelId="{D58B2CFE-2A82-4791-8979-FAA271F738D2}" srcId="{A2322D3A-7AC2-4C5C-9D7E-EAB2313D47D4}" destId="{9B99EE3A-3CDD-49BE-B65C-F806D872AEC0}" srcOrd="2" destOrd="0" parTransId="{B4848C8A-6094-4F8B-B221-239B05C62B1D}" sibTransId="{0192C33B-0FD0-491B-9D07-D72FD71FE8BB}"/>
    <dgm:cxn modelId="{E225472C-E3EE-2149-B941-7817CA44471E}" type="presParOf" srcId="{A34AE8AA-FDF7-FA40-BADC-6B62C2B1DE88}" destId="{2107607C-A87A-3347-81F6-106C527DBD58}" srcOrd="0" destOrd="0" presId="urn:microsoft.com/office/officeart/2005/8/layout/hList7"/>
    <dgm:cxn modelId="{F943B65C-83A1-794F-8716-82D6E9B90BCD}" type="presParOf" srcId="{A34AE8AA-FDF7-FA40-BADC-6B62C2B1DE88}" destId="{0955960D-7F7D-E54C-8843-B1DBEEBFB364}" srcOrd="1" destOrd="0" presId="urn:microsoft.com/office/officeart/2005/8/layout/hList7"/>
    <dgm:cxn modelId="{001D4585-DEB8-A543-8A40-05E8ABC28C57}" type="presParOf" srcId="{0955960D-7F7D-E54C-8843-B1DBEEBFB364}" destId="{81155D12-3CC8-3D49-B0F3-3C84AC48510A}" srcOrd="0" destOrd="0" presId="urn:microsoft.com/office/officeart/2005/8/layout/hList7"/>
    <dgm:cxn modelId="{1580EBFB-09CE-F344-8C03-5CB3CBE5AC98}" type="presParOf" srcId="{81155D12-3CC8-3D49-B0F3-3C84AC48510A}" destId="{8F8B275D-8553-0846-A316-484B7B291C97}" srcOrd="0" destOrd="0" presId="urn:microsoft.com/office/officeart/2005/8/layout/hList7"/>
    <dgm:cxn modelId="{842F04B3-A619-A54C-B547-B6C38B4FB951}" type="presParOf" srcId="{81155D12-3CC8-3D49-B0F3-3C84AC48510A}" destId="{7DA281F5-0265-2048-A63A-727E19796F79}" srcOrd="1" destOrd="0" presId="urn:microsoft.com/office/officeart/2005/8/layout/hList7"/>
    <dgm:cxn modelId="{08E39789-DE12-C44D-B363-AFAA969CE1E8}" type="presParOf" srcId="{81155D12-3CC8-3D49-B0F3-3C84AC48510A}" destId="{79A13FEB-C61A-0346-824D-E0457CC5B4C9}" srcOrd="2" destOrd="0" presId="urn:microsoft.com/office/officeart/2005/8/layout/hList7"/>
    <dgm:cxn modelId="{B88ECEE4-BA18-F649-9EFE-5FE2A1375A58}" type="presParOf" srcId="{81155D12-3CC8-3D49-B0F3-3C84AC48510A}" destId="{A126BA88-D0F9-AF4A-A7BA-0638E32B45F8}" srcOrd="3" destOrd="0" presId="urn:microsoft.com/office/officeart/2005/8/layout/hList7"/>
    <dgm:cxn modelId="{9B673E09-6E30-B544-9BA9-85CCFB26FC2F}" type="presParOf" srcId="{0955960D-7F7D-E54C-8843-B1DBEEBFB364}" destId="{DF3C77F5-32F3-5845-BEE2-529229516397}" srcOrd="1" destOrd="0" presId="urn:microsoft.com/office/officeart/2005/8/layout/hList7"/>
    <dgm:cxn modelId="{196FFE95-C277-344C-94D6-9114A085054E}" type="presParOf" srcId="{0955960D-7F7D-E54C-8843-B1DBEEBFB364}" destId="{16FC6348-B601-E348-A50F-7576C3DDD207}" srcOrd="2" destOrd="0" presId="urn:microsoft.com/office/officeart/2005/8/layout/hList7"/>
    <dgm:cxn modelId="{2BE2AAA5-6ADF-8C4D-955F-3EB733D7C5EB}" type="presParOf" srcId="{16FC6348-B601-E348-A50F-7576C3DDD207}" destId="{4DFF6703-D32F-9E47-96B8-A304C47CCB78}" srcOrd="0" destOrd="0" presId="urn:microsoft.com/office/officeart/2005/8/layout/hList7"/>
    <dgm:cxn modelId="{17073BDD-1BB2-3E40-B5F3-DB2DD27B70C8}" type="presParOf" srcId="{16FC6348-B601-E348-A50F-7576C3DDD207}" destId="{BA2077AD-A827-784F-87A6-E8E29A836D84}" srcOrd="1" destOrd="0" presId="urn:microsoft.com/office/officeart/2005/8/layout/hList7"/>
    <dgm:cxn modelId="{6756D7D8-C48B-024A-9259-CD45C2E2D6F3}" type="presParOf" srcId="{16FC6348-B601-E348-A50F-7576C3DDD207}" destId="{47276A48-75DE-FE4F-B4C6-8B77CF2957C3}" srcOrd="2" destOrd="0" presId="urn:microsoft.com/office/officeart/2005/8/layout/hList7"/>
    <dgm:cxn modelId="{68916BF1-7696-DF4C-AE9A-90DA1528D867}" type="presParOf" srcId="{16FC6348-B601-E348-A50F-7576C3DDD207}" destId="{EFEB790C-BD5C-F54D-9993-F81422A8AD8E}" srcOrd="3" destOrd="0" presId="urn:microsoft.com/office/officeart/2005/8/layout/hList7"/>
    <dgm:cxn modelId="{68673533-5457-724A-BD79-21053E0C5583}" type="presParOf" srcId="{0955960D-7F7D-E54C-8843-B1DBEEBFB364}" destId="{56C7F139-002F-DF46-BB7F-23A563E7CE98}" srcOrd="3" destOrd="0" presId="urn:microsoft.com/office/officeart/2005/8/layout/hList7"/>
    <dgm:cxn modelId="{EDA12534-DD6F-3D46-A33C-D2D3C096E217}" type="presParOf" srcId="{0955960D-7F7D-E54C-8843-B1DBEEBFB364}" destId="{91E3D51E-7AB8-6349-A1D0-02F993052AB3}" srcOrd="4" destOrd="0" presId="urn:microsoft.com/office/officeart/2005/8/layout/hList7"/>
    <dgm:cxn modelId="{98E12192-EF84-5E4E-8F7C-7D4B0E3B0CFB}" type="presParOf" srcId="{91E3D51E-7AB8-6349-A1D0-02F993052AB3}" destId="{434ABADC-97F5-A547-823D-7594A86D79D3}" srcOrd="0" destOrd="0" presId="urn:microsoft.com/office/officeart/2005/8/layout/hList7"/>
    <dgm:cxn modelId="{35A4D817-35C8-574E-BAE7-28EAD8E80E9E}" type="presParOf" srcId="{91E3D51E-7AB8-6349-A1D0-02F993052AB3}" destId="{BC636E4B-34B9-8543-A308-00E0D1B0D2F9}" srcOrd="1" destOrd="0" presId="urn:microsoft.com/office/officeart/2005/8/layout/hList7"/>
    <dgm:cxn modelId="{3F7650F7-8ADF-1647-ABCA-EDB62D6E6F07}" type="presParOf" srcId="{91E3D51E-7AB8-6349-A1D0-02F993052AB3}" destId="{073A77BB-E8BD-4B4C-BFA2-7B530A2B3199}" srcOrd="2" destOrd="0" presId="urn:microsoft.com/office/officeart/2005/8/layout/hList7"/>
    <dgm:cxn modelId="{A4C178E9-5B35-8046-AEA4-07EA064D48EC}" type="presParOf" srcId="{91E3D51E-7AB8-6349-A1D0-02F993052AB3}" destId="{CC076D56-4BB0-7246-9039-788AB439DAF0}" srcOrd="3" destOrd="0" presId="urn:microsoft.com/office/officeart/2005/8/layout/hList7"/>
    <dgm:cxn modelId="{23300555-E195-7745-8EAA-13C1C3D64096}" type="presParOf" srcId="{0955960D-7F7D-E54C-8843-B1DBEEBFB364}" destId="{9BFD88E3-0F90-7143-8807-6B030CF54283}" srcOrd="5" destOrd="0" presId="urn:microsoft.com/office/officeart/2005/8/layout/hList7"/>
    <dgm:cxn modelId="{67E0177E-2C5D-D84A-B206-DF756AC265E2}" type="presParOf" srcId="{0955960D-7F7D-E54C-8843-B1DBEEBFB364}" destId="{900296CF-6A25-E746-A345-792DBE36F92C}" srcOrd="6" destOrd="0" presId="urn:microsoft.com/office/officeart/2005/8/layout/hList7"/>
    <dgm:cxn modelId="{17F234B6-5CB2-694A-AE40-2EC7B6989025}" type="presParOf" srcId="{900296CF-6A25-E746-A345-792DBE36F92C}" destId="{028C9BA8-C3B3-F947-915F-EE2FD2FCA9A5}" srcOrd="0" destOrd="0" presId="urn:microsoft.com/office/officeart/2005/8/layout/hList7"/>
    <dgm:cxn modelId="{A078F003-3C00-6845-9EBD-2DC195EA7E87}" type="presParOf" srcId="{900296CF-6A25-E746-A345-792DBE36F92C}" destId="{9312E8E2-BBD1-104A-9F74-B0103AF69816}" srcOrd="1" destOrd="0" presId="urn:microsoft.com/office/officeart/2005/8/layout/hList7"/>
    <dgm:cxn modelId="{3E327DED-A1BA-5F40-88C6-420128E7987E}" type="presParOf" srcId="{900296CF-6A25-E746-A345-792DBE36F92C}" destId="{A0D6F489-540A-D44E-B596-6A182486B777}" srcOrd="2" destOrd="0" presId="urn:microsoft.com/office/officeart/2005/8/layout/hList7"/>
    <dgm:cxn modelId="{E331C05D-ABEF-784B-867C-9DAD3D7B0BF6}" type="presParOf" srcId="{900296CF-6A25-E746-A345-792DBE36F92C}" destId="{FDF2BC93-305C-D94B-A6C2-ED9CE7F40C2F}" srcOrd="3" destOrd="0" presId="urn:microsoft.com/office/officeart/2005/8/layout/hList7"/>
    <dgm:cxn modelId="{484D29F2-E93B-0044-AD3C-1B7FAE119D86}" type="presParOf" srcId="{0955960D-7F7D-E54C-8843-B1DBEEBFB364}" destId="{849C45A5-41B7-C14C-8FCB-1F684E015BD4}" srcOrd="7" destOrd="0" presId="urn:microsoft.com/office/officeart/2005/8/layout/hList7"/>
    <dgm:cxn modelId="{4D63AED0-BB7F-5648-A588-8D3CD77EDA47}" type="presParOf" srcId="{0955960D-7F7D-E54C-8843-B1DBEEBFB364}" destId="{CFB52331-3A90-8741-B893-154B21972CAC}" srcOrd="8" destOrd="0" presId="urn:microsoft.com/office/officeart/2005/8/layout/hList7"/>
    <dgm:cxn modelId="{3916CD4F-7FBF-D443-9D5A-2C269D38B5A1}" type="presParOf" srcId="{CFB52331-3A90-8741-B893-154B21972CAC}" destId="{73C20AF0-FA1E-3C4A-AD07-551A27BE2B92}" srcOrd="0" destOrd="0" presId="urn:microsoft.com/office/officeart/2005/8/layout/hList7"/>
    <dgm:cxn modelId="{793DE385-E18B-AB41-A417-ABB42E569007}" type="presParOf" srcId="{CFB52331-3A90-8741-B893-154B21972CAC}" destId="{AF3E8B43-0466-2941-94BF-5E057B356E82}" srcOrd="1" destOrd="0" presId="urn:microsoft.com/office/officeart/2005/8/layout/hList7"/>
    <dgm:cxn modelId="{C7FDE2A3-85A4-B144-B32C-7C9903F03EC5}" type="presParOf" srcId="{CFB52331-3A90-8741-B893-154B21972CAC}" destId="{D1AAA287-E1AF-9946-AA96-77AD6193B1DD}" srcOrd="2" destOrd="0" presId="urn:microsoft.com/office/officeart/2005/8/layout/hList7"/>
    <dgm:cxn modelId="{2241BB10-0DBA-6B41-9DA1-14E15CF8B34C}" type="presParOf" srcId="{CFB52331-3A90-8741-B893-154B21972CAC}" destId="{916140F0-4F43-9F45-8310-FCCA12DDE51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336E7-9C5A-45CD-88E4-7F846CDD6C71}">
      <dsp:nvSpPr>
        <dsp:cNvPr id="0" name=""/>
        <dsp:cNvSpPr/>
      </dsp:nvSpPr>
      <dsp:spPr>
        <a:xfrm>
          <a:off x="0" y="417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9C1B73-EC6F-43D5-BA2D-ACAD03D1DE6D}">
      <dsp:nvSpPr>
        <dsp:cNvPr id="0" name=""/>
        <dsp:cNvSpPr/>
      </dsp:nvSpPr>
      <dsp:spPr>
        <a:xfrm>
          <a:off x="173778" y="129674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FD574-C2FF-411B-9CF0-353EA1D10738}">
      <dsp:nvSpPr>
        <dsp:cNvPr id="0" name=""/>
        <dsp:cNvSpPr/>
      </dsp:nvSpPr>
      <dsp:spPr>
        <a:xfrm>
          <a:off x="663518" y="417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Standard I: Mission, Goals, Strategic Planning &amp; Website</a:t>
          </a:r>
          <a:endParaRPr lang="en-US" sz="1800" kern="1200" dirty="0"/>
        </a:p>
      </dsp:txBody>
      <dsp:txXfrm>
        <a:off x="663518" y="417"/>
        <a:ext cx="9785117" cy="574474"/>
      </dsp:txXfrm>
    </dsp:sp>
    <dsp:sp modelId="{33BD37F2-8BDC-470B-8F88-253248430ABD}">
      <dsp:nvSpPr>
        <dsp:cNvPr id="0" name=""/>
        <dsp:cNvSpPr/>
      </dsp:nvSpPr>
      <dsp:spPr>
        <a:xfrm>
          <a:off x="0" y="718511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829332-6305-4A44-8B58-0F1689BEAD79}">
      <dsp:nvSpPr>
        <dsp:cNvPr id="0" name=""/>
        <dsp:cNvSpPr/>
      </dsp:nvSpPr>
      <dsp:spPr>
        <a:xfrm>
          <a:off x="173778" y="847767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CC5705-9613-4CA4-A70B-A48AFBECF320}">
      <dsp:nvSpPr>
        <dsp:cNvPr id="0" name=""/>
        <dsp:cNvSpPr/>
      </dsp:nvSpPr>
      <dsp:spPr>
        <a:xfrm>
          <a:off x="663518" y="718511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 dirty="0"/>
            <a:t>Standard II: Ethics &amp; Integrity</a:t>
          </a:r>
          <a:endParaRPr lang="en-US" sz="1800" kern="1200" dirty="0"/>
        </a:p>
      </dsp:txBody>
      <dsp:txXfrm>
        <a:off x="663518" y="718511"/>
        <a:ext cx="9785117" cy="574474"/>
      </dsp:txXfrm>
    </dsp:sp>
    <dsp:sp modelId="{BE749D2B-2FF2-4CD3-88A5-28FE17E1E3F9}">
      <dsp:nvSpPr>
        <dsp:cNvPr id="0" name=""/>
        <dsp:cNvSpPr/>
      </dsp:nvSpPr>
      <dsp:spPr>
        <a:xfrm>
          <a:off x="0" y="1436604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6BDC5-F2A5-4C49-A40A-F6CF840BB25A}">
      <dsp:nvSpPr>
        <dsp:cNvPr id="0" name=""/>
        <dsp:cNvSpPr/>
      </dsp:nvSpPr>
      <dsp:spPr>
        <a:xfrm>
          <a:off x="173778" y="1565861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F59E6-23FF-47F0-8591-4DA9440CDB0A}">
      <dsp:nvSpPr>
        <dsp:cNvPr id="0" name=""/>
        <dsp:cNvSpPr/>
      </dsp:nvSpPr>
      <dsp:spPr>
        <a:xfrm>
          <a:off x="663518" y="1436604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Standard III: Design &amp; Delivery of the Student Learning Experience</a:t>
          </a:r>
          <a:endParaRPr lang="en-US" sz="1800" kern="1200"/>
        </a:p>
      </dsp:txBody>
      <dsp:txXfrm>
        <a:off x="663518" y="1436604"/>
        <a:ext cx="9785117" cy="574474"/>
      </dsp:txXfrm>
    </dsp:sp>
    <dsp:sp modelId="{2CAAF5F5-5233-41D8-8FEC-20AEA2D09E20}">
      <dsp:nvSpPr>
        <dsp:cNvPr id="0" name=""/>
        <dsp:cNvSpPr/>
      </dsp:nvSpPr>
      <dsp:spPr>
        <a:xfrm>
          <a:off x="0" y="2154698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A4B16-8D3E-48AB-A532-FC6A3D545074}">
      <dsp:nvSpPr>
        <dsp:cNvPr id="0" name=""/>
        <dsp:cNvSpPr/>
      </dsp:nvSpPr>
      <dsp:spPr>
        <a:xfrm>
          <a:off x="173778" y="2283955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2BD359-C05A-46B9-8967-DAFB7937FB18}">
      <dsp:nvSpPr>
        <dsp:cNvPr id="0" name=""/>
        <dsp:cNvSpPr/>
      </dsp:nvSpPr>
      <dsp:spPr>
        <a:xfrm>
          <a:off x="663518" y="2154698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Standard IV: Support of the Student Experience</a:t>
          </a:r>
          <a:endParaRPr lang="en-US" sz="1800" kern="1200"/>
        </a:p>
      </dsp:txBody>
      <dsp:txXfrm>
        <a:off x="663518" y="2154698"/>
        <a:ext cx="9785117" cy="574474"/>
      </dsp:txXfrm>
    </dsp:sp>
    <dsp:sp modelId="{1FCCD71E-AC6D-493B-A1A6-9144557D1E0F}">
      <dsp:nvSpPr>
        <dsp:cNvPr id="0" name=""/>
        <dsp:cNvSpPr/>
      </dsp:nvSpPr>
      <dsp:spPr>
        <a:xfrm>
          <a:off x="0" y="2872792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3CE622-C0A2-4FC1-84EC-066543A829B1}">
      <dsp:nvSpPr>
        <dsp:cNvPr id="0" name=""/>
        <dsp:cNvSpPr/>
      </dsp:nvSpPr>
      <dsp:spPr>
        <a:xfrm>
          <a:off x="173778" y="3002049"/>
          <a:ext cx="315961" cy="315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C93F63-E787-4A7F-B526-2C585472068E}">
      <dsp:nvSpPr>
        <dsp:cNvPr id="0" name=""/>
        <dsp:cNvSpPr/>
      </dsp:nvSpPr>
      <dsp:spPr>
        <a:xfrm>
          <a:off x="663518" y="2872792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Standard V: Educational Effectiveness Assessment</a:t>
          </a:r>
          <a:endParaRPr lang="en-US" sz="1800" kern="1200"/>
        </a:p>
      </dsp:txBody>
      <dsp:txXfrm>
        <a:off x="663518" y="2872792"/>
        <a:ext cx="9785117" cy="574474"/>
      </dsp:txXfrm>
    </dsp:sp>
    <dsp:sp modelId="{CA79D3CB-4AD3-4379-916F-CF0218AF8A11}">
      <dsp:nvSpPr>
        <dsp:cNvPr id="0" name=""/>
        <dsp:cNvSpPr/>
      </dsp:nvSpPr>
      <dsp:spPr>
        <a:xfrm>
          <a:off x="0" y="3573766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FF1A61-3164-460F-B8B9-51D1D49961B1}">
      <dsp:nvSpPr>
        <dsp:cNvPr id="0" name=""/>
        <dsp:cNvSpPr/>
      </dsp:nvSpPr>
      <dsp:spPr>
        <a:xfrm>
          <a:off x="173778" y="3720142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1DEB1-6B86-471A-BDF0-492C68F6B783}">
      <dsp:nvSpPr>
        <dsp:cNvPr id="0" name=""/>
        <dsp:cNvSpPr/>
      </dsp:nvSpPr>
      <dsp:spPr>
        <a:xfrm>
          <a:off x="663518" y="3590885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Standard VI: Planning, Resources, &amp; Institutional Improvement</a:t>
          </a:r>
          <a:endParaRPr lang="en-US" sz="1800" kern="1200"/>
        </a:p>
      </dsp:txBody>
      <dsp:txXfrm>
        <a:off x="663518" y="3590885"/>
        <a:ext cx="9785117" cy="574474"/>
      </dsp:txXfrm>
    </dsp:sp>
    <dsp:sp modelId="{FA10E3AB-D874-44F2-908C-986171C88115}">
      <dsp:nvSpPr>
        <dsp:cNvPr id="0" name=""/>
        <dsp:cNvSpPr/>
      </dsp:nvSpPr>
      <dsp:spPr>
        <a:xfrm>
          <a:off x="0" y="4308979"/>
          <a:ext cx="10448636" cy="5744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DCC791-CA64-4707-921B-37D941A03AE4}">
      <dsp:nvSpPr>
        <dsp:cNvPr id="0" name=""/>
        <dsp:cNvSpPr/>
      </dsp:nvSpPr>
      <dsp:spPr>
        <a:xfrm>
          <a:off x="173778" y="4438236"/>
          <a:ext cx="315961" cy="315961"/>
        </a:xfrm>
        <a:prstGeom prst="rect">
          <a:avLst/>
        </a:prstGeom>
        <a:blipFill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E1C846-E5FD-47C0-9116-2F1E07B8CF3A}">
      <dsp:nvSpPr>
        <dsp:cNvPr id="0" name=""/>
        <dsp:cNvSpPr/>
      </dsp:nvSpPr>
      <dsp:spPr>
        <a:xfrm>
          <a:off x="663518" y="4308979"/>
          <a:ext cx="9785117" cy="5744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799" tIns="60799" rIns="60799" bIns="60799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0" i="0" kern="1200"/>
            <a:t>Standard VII: Governance, Leadership, &amp; Administration</a:t>
          </a:r>
          <a:endParaRPr lang="en-US" sz="1800" kern="1200"/>
        </a:p>
      </dsp:txBody>
      <dsp:txXfrm>
        <a:off x="663518" y="4308979"/>
        <a:ext cx="9785117" cy="5744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3C05F-0B9E-4C23-86A2-D49943740E78}">
      <dsp:nvSpPr>
        <dsp:cNvPr id="0" name=""/>
        <dsp:cNvSpPr/>
      </dsp:nvSpPr>
      <dsp:spPr>
        <a:xfrm>
          <a:off x="0" y="328313"/>
          <a:ext cx="6666833" cy="249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58216" rIns="51742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0" i="0" kern="1200" dirty="0">
              <a:latin typeface="Helvetica Light" panose="020B0403020202020204"/>
            </a:rPr>
            <a:t>93% of units have program assessment plans</a:t>
          </a:r>
          <a:endParaRPr lang="en-US" sz="2200" kern="1200" dirty="0">
            <a:latin typeface="Helvetica Light" panose="020B0403020202020204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0" i="0" kern="1200" dirty="0">
              <a:latin typeface="Helvetica Light" panose="020B0403020202020204"/>
            </a:rPr>
            <a:t>Program Learning Outcomes (PLOs), measures, targets</a:t>
          </a:r>
          <a:endParaRPr lang="en-US" sz="2200" kern="1200" dirty="0">
            <a:latin typeface="Helvetica Light" panose="020B0403020202020204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accent2"/>
            </a:buClr>
            <a:buChar char="•"/>
          </a:pPr>
          <a:r>
            <a:rPr lang="en-US" sz="1800" b="0" i="0" kern="1200" dirty="0">
              <a:latin typeface="Helvetica Light" panose="020B0403020202020204"/>
            </a:rPr>
            <a:t>Dates for assessment using multi-year data </a:t>
          </a:r>
          <a:endParaRPr lang="en-US" sz="1800" kern="1200" dirty="0">
            <a:latin typeface="Helvetica Light" panose="020B0403020202020204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accent2"/>
            </a:buClr>
            <a:buChar char="•"/>
          </a:pPr>
          <a:r>
            <a:rPr lang="en-US" sz="1800" b="0" i="0" kern="1200" dirty="0">
              <a:latin typeface="Helvetica Light" panose="020B0403020202020204"/>
            </a:rPr>
            <a:t>68% have at least some assessment data uploaded</a:t>
          </a:r>
          <a:endParaRPr lang="en-US" sz="1800" kern="1200" dirty="0">
            <a:latin typeface="Helvetica Light" panose="020B0403020202020204"/>
          </a:endParaRPr>
        </a:p>
      </dsp:txBody>
      <dsp:txXfrm>
        <a:off x="0" y="328313"/>
        <a:ext cx="6666833" cy="2494800"/>
      </dsp:txXfrm>
    </dsp:sp>
    <dsp:sp modelId="{1CFE5BA8-BE75-4C78-9073-D143E56331AE}">
      <dsp:nvSpPr>
        <dsp:cNvPr id="0" name=""/>
        <dsp:cNvSpPr/>
      </dsp:nvSpPr>
      <dsp:spPr>
        <a:xfrm>
          <a:off x="333341" y="3593"/>
          <a:ext cx="4666783" cy="6494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Academic Program Assessment</a:t>
          </a:r>
          <a:endParaRPr lang="en-US" sz="2400" kern="1200" dirty="0"/>
        </a:p>
      </dsp:txBody>
      <dsp:txXfrm>
        <a:off x="365044" y="35296"/>
        <a:ext cx="4603377" cy="586034"/>
      </dsp:txXfrm>
    </dsp:sp>
    <dsp:sp modelId="{384E78C1-B266-413D-9C20-B69A2D13A7F8}">
      <dsp:nvSpPr>
        <dsp:cNvPr id="0" name=""/>
        <dsp:cNvSpPr/>
      </dsp:nvSpPr>
      <dsp:spPr>
        <a:xfrm>
          <a:off x="0" y="3266633"/>
          <a:ext cx="6666833" cy="25640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6342257"/>
              <a:satOff val="-15093"/>
              <a:lumOff val="882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58216" rIns="51742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0" i="0" kern="1200" dirty="0">
              <a:latin typeface="Helvetica Light" panose="020B0403020202020204"/>
            </a:rPr>
            <a:t>Gen Ed Assessment plan is nearly complete</a:t>
          </a:r>
          <a:endParaRPr lang="en-US" sz="2200" kern="1200" dirty="0">
            <a:latin typeface="Helvetica Light" panose="020B0403020202020204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0" i="0" kern="1200" dirty="0">
              <a:latin typeface="Helvetica Light" panose="020B0403020202020204"/>
            </a:rPr>
            <a:t>Data available for multiple years for some Collegewide Learning Outcomes (CWLOs)</a:t>
          </a:r>
          <a:endParaRPr lang="en-US" sz="2200" kern="1200" dirty="0">
            <a:latin typeface="Helvetica Light" panose="020B0403020202020204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b="0" i="0" kern="1200" dirty="0">
              <a:latin typeface="Helvetica Light" panose="020B0403020202020204"/>
            </a:rPr>
            <a:t>Assessment of 2 of the 6 CWLOs will take place each year beginning in Spring 2024 </a:t>
          </a:r>
          <a:endParaRPr lang="en-US" sz="2200" kern="1200" dirty="0">
            <a:latin typeface="Helvetica Light" panose="020B0403020202020204"/>
          </a:endParaRP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lr>
              <a:schemeClr val="accent2"/>
            </a:buClr>
            <a:buChar char="•"/>
          </a:pPr>
          <a:r>
            <a:rPr lang="en-US" sz="1800" b="0" i="0" kern="1200" dirty="0">
              <a:latin typeface="Helvetica Light" panose="020B0403020202020204"/>
            </a:rPr>
            <a:t>Three-year rotation</a:t>
          </a:r>
          <a:r>
            <a:rPr lang="en-US" sz="1900" b="0" i="0" kern="1200" dirty="0">
              <a:latin typeface="Helvetica Light" panose="020B0403020202020204"/>
            </a:rPr>
            <a:t>	</a:t>
          </a:r>
          <a:endParaRPr lang="en-US" sz="1900" kern="1200" dirty="0">
            <a:latin typeface="Helvetica Light" panose="020B0403020202020204"/>
          </a:endParaRPr>
        </a:p>
      </dsp:txBody>
      <dsp:txXfrm>
        <a:off x="0" y="3266633"/>
        <a:ext cx="6666833" cy="2564099"/>
      </dsp:txXfrm>
    </dsp:sp>
    <dsp:sp modelId="{11349490-EA12-4A6F-9EEB-179C58791AF6}">
      <dsp:nvSpPr>
        <dsp:cNvPr id="0" name=""/>
        <dsp:cNvSpPr/>
      </dsp:nvSpPr>
      <dsp:spPr>
        <a:xfrm>
          <a:off x="333341" y="2941913"/>
          <a:ext cx="4666783" cy="649440"/>
        </a:xfrm>
        <a:prstGeom prst="roundRect">
          <a:avLst/>
        </a:prstGeom>
        <a:gradFill rotWithShape="0">
          <a:gsLst>
            <a:gs pos="0">
              <a:schemeClr val="accent5">
                <a:hueOff val="-6342257"/>
                <a:satOff val="-15093"/>
                <a:lumOff val="882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342257"/>
                <a:satOff val="-15093"/>
                <a:lumOff val="882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342257"/>
                <a:satOff val="-15093"/>
                <a:lumOff val="882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dirty="0"/>
            <a:t>General Education Assessment</a:t>
          </a:r>
          <a:endParaRPr lang="en-US" sz="2400" kern="1200" dirty="0"/>
        </a:p>
      </dsp:txBody>
      <dsp:txXfrm>
        <a:off x="365044" y="2973616"/>
        <a:ext cx="4603377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B275D-8553-0846-A316-484B7B291C97}">
      <dsp:nvSpPr>
        <dsp:cNvPr id="0" name=""/>
        <dsp:cNvSpPr/>
      </dsp:nvSpPr>
      <dsp:spPr>
        <a:xfrm>
          <a:off x="0" y="0"/>
          <a:ext cx="1861262" cy="3875913"/>
        </a:xfrm>
        <a:prstGeom prst="rect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enorite" pitchFamily="2" charset="0"/>
            </a:rPr>
            <a:t>Supervisors Review Unit Plans and Priorities </a:t>
          </a: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AY 24-25</a:t>
          </a:r>
        </a:p>
      </dsp:txBody>
      <dsp:txXfrm>
        <a:off x="0" y="1550365"/>
        <a:ext cx="1861262" cy="1550365"/>
      </dsp:txXfrm>
    </dsp:sp>
    <dsp:sp modelId="{A126BA88-D0F9-AF4A-A7BA-0638E32B45F8}">
      <dsp:nvSpPr>
        <dsp:cNvPr id="0" name=""/>
        <dsp:cNvSpPr/>
      </dsp:nvSpPr>
      <dsp:spPr>
        <a:xfrm>
          <a:off x="523383" y="470646"/>
          <a:ext cx="814495" cy="81449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FF6703-D32F-9E47-96B8-A304C47CCB78}">
      <dsp:nvSpPr>
        <dsp:cNvPr id="0" name=""/>
        <dsp:cNvSpPr/>
      </dsp:nvSpPr>
      <dsp:spPr>
        <a:xfrm>
          <a:off x="1914699" y="0"/>
          <a:ext cx="1861262" cy="3875913"/>
        </a:xfrm>
        <a:prstGeom prst="rect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t" anchorCtr="1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enorite" pitchFamily="2" charset="0"/>
            </a:rPr>
            <a:t>Follow-up meetings on budgetary needs</a:t>
          </a: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 AY 24-25</a:t>
          </a:r>
        </a:p>
      </dsp:txBody>
      <dsp:txXfrm>
        <a:off x="1914699" y="1550365"/>
        <a:ext cx="1861262" cy="1550365"/>
      </dsp:txXfrm>
    </dsp:sp>
    <dsp:sp modelId="{EFEB790C-BD5C-F54D-9993-F81422A8AD8E}">
      <dsp:nvSpPr>
        <dsp:cNvPr id="0" name=""/>
        <dsp:cNvSpPr/>
      </dsp:nvSpPr>
      <dsp:spPr>
        <a:xfrm>
          <a:off x="2440484" y="470646"/>
          <a:ext cx="814495" cy="81449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4ABADC-97F5-A547-823D-7594A86D79D3}">
      <dsp:nvSpPr>
        <dsp:cNvPr id="0" name=""/>
        <dsp:cNvSpPr/>
      </dsp:nvSpPr>
      <dsp:spPr>
        <a:xfrm>
          <a:off x="3834201" y="0"/>
          <a:ext cx="1861262" cy="3875913"/>
        </a:xfrm>
        <a:prstGeom prst="rect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enorite" pitchFamily="2" charset="0"/>
            </a:rPr>
            <a:t>Full Faculty Planning and Assessment  Engagement</a:t>
          </a: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January 10, 2024</a:t>
          </a:r>
        </a:p>
        <a:p>
          <a:pPr marL="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Strategic Plan Institutional Priorities</a:t>
          </a:r>
        </a:p>
      </dsp:txBody>
      <dsp:txXfrm>
        <a:off x="3834201" y="1550365"/>
        <a:ext cx="1861262" cy="1550365"/>
      </dsp:txXfrm>
    </dsp:sp>
    <dsp:sp modelId="{CC076D56-4BB0-7246-9039-788AB439DAF0}">
      <dsp:nvSpPr>
        <dsp:cNvPr id="0" name=""/>
        <dsp:cNvSpPr/>
      </dsp:nvSpPr>
      <dsp:spPr>
        <a:xfrm>
          <a:off x="4357585" y="470646"/>
          <a:ext cx="814495" cy="81449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8C9BA8-C3B3-F947-915F-EE2FD2FCA9A5}">
      <dsp:nvSpPr>
        <dsp:cNvPr id="0" name=""/>
        <dsp:cNvSpPr/>
      </dsp:nvSpPr>
      <dsp:spPr>
        <a:xfrm>
          <a:off x="5751302" y="0"/>
          <a:ext cx="1861262" cy="3875913"/>
        </a:xfrm>
        <a:prstGeom prst="rect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enorite" pitchFamily="2" charset="0"/>
            </a:rPr>
            <a:t>Report to MSCHE</a:t>
          </a: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Due January 16, 2024</a:t>
          </a: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Executive Summary</a:t>
          </a:r>
        </a:p>
      </dsp:txBody>
      <dsp:txXfrm>
        <a:off x="5751302" y="1550365"/>
        <a:ext cx="1861262" cy="1550365"/>
      </dsp:txXfrm>
    </dsp:sp>
    <dsp:sp modelId="{FDF2BC93-305C-D94B-A6C2-ED9CE7F40C2F}">
      <dsp:nvSpPr>
        <dsp:cNvPr id="0" name=""/>
        <dsp:cNvSpPr/>
      </dsp:nvSpPr>
      <dsp:spPr>
        <a:xfrm>
          <a:off x="6274685" y="470646"/>
          <a:ext cx="814495" cy="81449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C20AF0-FA1E-3C4A-AD07-551A27BE2B92}">
      <dsp:nvSpPr>
        <dsp:cNvPr id="0" name=""/>
        <dsp:cNvSpPr/>
      </dsp:nvSpPr>
      <dsp:spPr>
        <a:xfrm>
          <a:off x="7668403" y="0"/>
          <a:ext cx="1861262" cy="3875913"/>
        </a:xfrm>
        <a:prstGeom prst="rect">
          <a:avLst/>
        </a:prstGeom>
        <a:solidFill>
          <a:schemeClr val="accent1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1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Tenorite" pitchFamily="2" charset="0"/>
            </a:rPr>
            <a:t>Engagement and Prep Meetings</a:t>
          </a: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>
              <a:latin typeface="Tenorite" pitchFamily="2" charset="0"/>
            </a:rPr>
            <a:t>Students</a:t>
          </a:r>
          <a:endParaRPr lang="en-US" sz="1400" kern="1200" dirty="0">
            <a:latin typeface="Tenorite" pitchFamily="2" charset="0"/>
          </a:endParaRP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Executive Cabinet</a:t>
          </a: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Chairs Council</a:t>
          </a:r>
        </a:p>
        <a:p>
          <a:pPr marL="0" lvl="1" indent="-114300" algn="ctr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400" kern="1200" dirty="0">
              <a:latin typeface="Tenorite" pitchFamily="2" charset="0"/>
            </a:rPr>
            <a:t>Advisory Committees</a:t>
          </a:r>
        </a:p>
      </dsp:txBody>
      <dsp:txXfrm>
        <a:off x="7668403" y="1550365"/>
        <a:ext cx="1861262" cy="1550365"/>
      </dsp:txXfrm>
    </dsp:sp>
    <dsp:sp modelId="{916140F0-4F43-9F45-8310-FCCA12DDE514}">
      <dsp:nvSpPr>
        <dsp:cNvPr id="0" name=""/>
        <dsp:cNvSpPr/>
      </dsp:nvSpPr>
      <dsp:spPr>
        <a:xfrm>
          <a:off x="8191786" y="470646"/>
          <a:ext cx="814495" cy="81449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7607C-A87A-3347-81F6-106C527DBD58}">
      <dsp:nvSpPr>
        <dsp:cNvPr id="0" name=""/>
        <dsp:cNvSpPr/>
      </dsp:nvSpPr>
      <dsp:spPr>
        <a:xfrm>
          <a:off x="393460" y="2990261"/>
          <a:ext cx="8767292" cy="581386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1C682-D244-C64E-B1DD-F7B0853C7B6C}" type="datetimeFigureOut">
              <a:rPr lang="en-US" smtClean="0"/>
              <a:t>12/7/2023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CB4EB-E6A4-3B40-A421-FD12D5CDD6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96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7CB4EB-E6A4-3B40-A421-FD12D5CDD62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26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year process schematic and timeline for both unit level assessment and budgeting currently being developed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7CB4EB-E6A4-3B40-A421-FD12D5CDD6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199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 plans in pdf – will be available soon</a:t>
            </a:r>
          </a:p>
          <a:p>
            <a:r>
              <a:rPr lang="en-US" dirty="0"/>
              <a:t>Jeremy’s magic linking the Excel spreadsheets to Word docs that change as the fields change so updated Word or pdf documents can be produced at any given time in the process</a:t>
            </a:r>
          </a:p>
          <a:p>
            <a:r>
              <a:rPr lang="en-US" dirty="0"/>
              <a:t>All in MS Teams as set up now, so available at all times</a:t>
            </a:r>
          </a:p>
          <a:p>
            <a:r>
              <a:rPr lang="en-US" dirty="0"/>
              <a:t>Additional data visualizations will be added eventually (most likely after the Feb visit)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198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6F7D-32BD-7C45-8ECA-C54C0D0642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99C461-E086-254F-A5F1-4376CE0A1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2652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950C5-DC16-3B4D-9266-4641D8862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F4F0D3-850C-9C41-B3E7-A99713079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C2435A-057D-164A-AC4B-89AACDC8B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318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E139F-B32F-0343-9268-3588523CF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85ED87-9D2C-C64C-9E46-98BDA7E4B9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B07E8-B86D-F044-A9C5-03C66FF8E5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7294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5497C-CB69-F944-9B89-5C23DF6F5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B45511-2576-9C43-A1B5-AE2FC645F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675C64-ADB0-4549-9579-C56D3539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F9770-E609-B944-B3B4-065CD177A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CD166-2787-6343-823A-2E4561AA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10A4006-C41D-B240-81C3-3AF09D13BE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22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0318F0-BFDB-E149-9832-C8B1373091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F28322-1B8A-2342-9E76-14595B0B6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A6FBD-C91C-3F4C-B106-147E344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2793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h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381000"/>
            <a:ext cx="9779183" cy="1325563"/>
          </a:xfrm>
        </p:spPr>
        <p:txBody>
          <a:bodyPr anchor="b">
            <a:noAutofit/>
          </a:bodyPr>
          <a:lstStyle>
            <a:lvl1pPr>
              <a:defRPr sz="4800"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87563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6B3905CA-BF0F-4A1B-AA0D-85E42F5D5A85}" type="datetime1">
              <a:rPr lang="en-US" smtClean="0"/>
              <a:t>12/7/2023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66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accent3">
            <a:alpha val="10217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BD30BEF8-F745-84BE-142D-F43C1D9A5F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618" b="17372"/>
          <a:stretch/>
        </p:blipFill>
        <p:spPr>
          <a:xfrm>
            <a:off x="9633073" y="4569245"/>
            <a:ext cx="2558928" cy="22887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6B3BDE-B2FD-2249-98FB-5547C4DB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11011-2AEE-9E46-B562-A37CD86AF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Light" panose="020B0403020202020204"/>
              </a:defRPr>
            </a:lvl1pPr>
            <a:lvl2pPr>
              <a:defRPr>
                <a:latin typeface="Helvetica Light" panose="020B0403020202020204"/>
              </a:defRPr>
            </a:lvl2pPr>
            <a:lvl3pPr>
              <a:defRPr>
                <a:latin typeface="Helvetica Light" panose="020B0403020202020204"/>
              </a:defRPr>
            </a:lvl3pPr>
            <a:lvl4pPr>
              <a:defRPr>
                <a:latin typeface="Helvetica Light" panose="020B0403020202020204"/>
              </a:defRPr>
            </a:lvl4pPr>
            <a:lvl5pPr>
              <a:defRPr>
                <a:latin typeface="Helvetica Light" panose="020B040302020202020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8F83ECD-C871-4FCC-681A-4C7F3FB6DF6F}"/>
              </a:ext>
            </a:extLst>
          </p:cNvPr>
          <p:cNvCxnSpPr>
            <a:cxnSpLocks/>
          </p:cNvCxnSpPr>
          <p:nvPr userDrawn="1"/>
        </p:nvCxnSpPr>
        <p:spPr>
          <a:xfrm>
            <a:off x="0" y="6557965"/>
            <a:ext cx="8147957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204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7995E476-FE52-52AD-2B64-EE7F53EB56C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618" b="17372"/>
          <a:stretch/>
        </p:blipFill>
        <p:spPr>
          <a:xfrm>
            <a:off x="9633073" y="4569245"/>
            <a:ext cx="2558928" cy="22887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6B3BDE-B2FD-2249-98FB-5547C4DB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chemeClr val="accent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11011-2AEE-9E46-B562-A37CD86AF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Helvetica Light" panose="020B0403020202020204"/>
              </a:defRPr>
            </a:lvl1pPr>
            <a:lvl2pPr>
              <a:defRPr>
                <a:solidFill>
                  <a:schemeClr val="bg1"/>
                </a:solidFill>
                <a:latin typeface="Helvetica Light" panose="020B0403020202020204"/>
              </a:defRPr>
            </a:lvl2pPr>
            <a:lvl3pPr>
              <a:defRPr>
                <a:solidFill>
                  <a:schemeClr val="bg1"/>
                </a:solidFill>
                <a:latin typeface="Helvetica Light" panose="020B0403020202020204"/>
              </a:defRPr>
            </a:lvl3pPr>
            <a:lvl4pPr>
              <a:defRPr>
                <a:solidFill>
                  <a:schemeClr val="bg1"/>
                </a:solidFill>
                <a:latin typeface="Helvetica Light" panose="020B0403020202020204"/>
              </a:defRPr>
            </a:lvl4pPr>
            <a:lvl5pPr>
              <a:defRPr>
                <a:solidFill>
                  <a:schemeClr val="bg1"/>
                </a:solidFill>
                <a:latin typeface="Helvetica Light" panose="020B040302020202020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9748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850E37-2513-374F-91A8-172492609A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33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 flip="none" rotWithShape="1">
          <a:gsLst>
            <a:gs pos="55000">
              <a:srgbClr val="3F782C">
                <a:lumMod val="85000"/>
                <a:lumOff val="15000"/>
              </a:srgbClr>
            </a:gs>
            <a:gs pos="96000">
              <a:schemeClr val="accent6">
                <a:lumMod val="75000"/>
              </a:schemeClr>
            </a:gs>
            <a:gs pos="97000">
              <a:schemeClr val="accent6">
                <a:lumMod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C42AF-B777-D9E1-3143-5DF777907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6706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4371E-C591-354C-8DDB-AC5120B5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7F15E-1E37-5D4E-8659-A1D9563FFA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46C403-A179-EB40-ADD9-27BC117DB2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7394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62C0A-5B16-DB47-B8F3-2659992FE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BC312-365F-6E48-AB95-A04A8CDE4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98524-EF4A-8D4D-A6E0-2773CB4A8C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2A7092-52F8-EF49-A5D2-6D1845052D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D81009-D12E-A04F-9D6D-19F16BE0E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4041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31CFF-249C-014D-AE9B-2B06F544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345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8304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970A9C-DC85-3448-8E2C-1C505E62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81837-50DC-8643-8E8C-8078F70B6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D377296-3916-DB91-73D7-BDEEF8D701FD}"/>
              </a:ext>
            </a:extLst>
          </p:cNvPr>
          <p:cNvSpPr txBox="1">
            <a:spLocks/>
          </p:cNvSpPr>
          <p:nvPr userDrawn="1"/>
        </p:nvSpPr>
        <p:spPr>
          <a:xfrm>
            <a:off x="8395816" y="6438283"/>
            <a:ext cx="346416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000" kern="1200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ESF BOT MEETING DEC. 2023 </a:t>
            </a:r>
            <a:r>
              <a:rPr lang="en-US" dirty="0">
                <a:solidFill>
                  <a:schemeClr val="accent2"/>
                </a:solidFill>
              </a:rPr>
              <a:t>|</a:t>
            </a:r>
            <a:r>
              <a:rPr lang="en-US" dirty="0"/>
              <a:t> </a:t>
            </a:r>
            <a:fld id="{D10A4006-C41D-B240-81C3-3AF09D13BE1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E445F59-8F3D-EECB-F839-4F41D24C03D8}"/>
              </a:ext>
            </a:extLst>
          </p:cNvPr>
          <p:cNvCxnSpPr>
            <a:cxnSpLocks/>
          </p:cNvCxnSpPr>
          <p:nvPr userDrawn="1"/>
        </p:nvCxnSpPr>
        <p:spPr>
          <a:xfrm>
            <a:off x="0" y="6557965"/>
            <a:ext cx="8147957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phic 3">
            <a:extLst>
              <a:ext uri="{FF2B5EF4-FFF2-40B4-BE49-F238E27FC236}">
                <a16:creationId xmlns:a16="http://schemas.microsoft.com/office/drawing/2014/main" id="{7F5FD5EF-C426-ED08-AE2D-7E1CC336D4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 r="7618" b="17372"/>
          <a:stretch/>
        </p:blipFill>
        <p:spPr>
          <a:xfrm>
            <a:off x="9633073" y="4569245"/>
            <a:ext cx="2558928" cy="2288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028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65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6" r:id="rId1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0" i="0" kern="1200">
          <a:solidFill>
            <a:schemeClr val="accent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Helvetica Light" panose="020B0403020202020204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Helvetica Light" panose="020B0403020202020204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Helvetica Light" panose="020B0403020202020204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Light" panose="020B0403020202020204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 Light" panose="020B0403020202020204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06C228C-AEC4-9E4C-907C-111B5BE775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20815" y="1999269"/>
            <a:ext cx="7350369" cy="6755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0" i="0" kern="1200">
                <a:solidFill>
                  <a:schemeClr val="tx1"/>
                </a:solidFill>
                <a:latin typeface="Helvetica" pitchFamily="2" charset="0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20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MSCHE Update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5E755E1-CF10-384D-A42B-098DCD7154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754922" y="3380893"/>
            <a:ext cx="668215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2F9B492-FD81-9E47-83DA-A7081C2E9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754922" y="1744626"/>
            <a:ext cx="668215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07F8F2C-B0E0-214D-ACE5-84363CF9EE90}"/>
              </a:ext>
            </a:extLst>
          </p:cNvPr>
          <p:cNvSpPr/>
          <p:nvPr/>
        </p:nvSpPr>
        <p:spPr>
          <a:xfrm>
            <a:off x="4800332" y="2778037"/>
            <a:ext cx="2591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pc="20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Dr. Valerie Luzadis</a:t>
            </a:r>
          </a:p>
        </p:txBody>
      </p:sp>
    </p:spTree>
    <p:extLst>
      <p:ext uri="{BB962C8B-B14F-4D97-AF65-F5344CB8AC3E}">
        <p14:creationId xmlns:p14="http://schemas.microsoft.com/office/powerpoint/2010/main" val="1355568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9" name="Rectangle 68">
            <a:extLst>
              <a:ext uri="{FF2B5EF4-FFF2-40B4-BE49-F238E27FC236}">
                <a16:creationId xmlns:a16="http://schemas.microsoft.com/office/drawing/2014/main" id="{6BC8DD5A-2177-6753-E2F9-C07A00190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0B6389-2374-4677-B8BB-59410CCC3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901" y="274104"/>
            <a:ext cx="9906199" cy="1157242"/>
          </a:xfrm>
        </p:spPr>
        <p:txBody>
          <a:bodyPr>
            <a:normAutofit/>
          </a:bodyPr>
          <a:lstStyle/>
          <a:p>
            <a:pPr algn="ctr"/>
            <a:r>
              <a:rPr lang="en-US" sz="3700" b="0" dirty="0">
                <a:latin typeface="Georgia" panose="02040502050405020303" pitchFamily="18" charset="0"/>
              </a:rPr>
              <a:t>Next Steps Before</a:t>
            </a:r>
            <a:br>
              <a:rPr lang="en-US" sz="3700" b="0" dirty="0">
                <a:latin typeface="Georgia" panose="02040502050405020303" pitchFamily="18" charset="0"/>
              </a:rPr>
            </a:br>
            <a:r>
              <a:rPr lang="en-US" sz="3700" b="0" dirty="0">
                <a:latin typeface="Georgia" panose="02040502050405020303" pitchFamily="18" charset="0"/>
              </a:rPr>
              <a:t>External Team Visit, Feb. 28-29</a:t>
            </a:r>
          </a:p>
        </p:txBody>
      </p:sp>
      <p:graphicFrame>
        <p:nvGraphicFramePr>
          <p:cNvPr id="6" name="Content Placeholder 3" descr="Timeline Placeholder ">
            <a:extLst>
              <a:ext uri="{FF2B5EF4-FFF2-40B4-BE49-F238E27FC236}">
                <a16:creationId xmlns:a16="http://schemas.microsoft.com/office/drawing/2014/main" id="{85168BDF-A0D9-4916-A9F9-41D8175A703C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64786907"/>
              </p:ext>
            </p:extLst>
          </p:nvPr>
        </p:nvGraphicFramePr>
        <p:xfrm>
          <a:off x="1331167" y="2122098"/>
          <a:ext cx="9529666" cy="3875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C0179B5-0800-154F-80F6-614473C055BD}"/>
              </a:ext>
            </a:extLst>
          </p:cNvPr>
          <p:cNvSpPr txBox="1"/>
          <p:nvPr/>
        </p:nvSpPr>
        <p:spPr>
          <a:xfrm>
            <a:off x="2109618" y="2704425"/>
            <a:ext cx="344424" cy="635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6112">
              <a:spcAft>
                <a:spcPts val="600"/>
              </a:spcAft>
            </a:pPr>
            <a:r>
              <a:rPr lang="en-US" sz="3528" b="1" kern="1200" dirty="0">
                <a:solidFill>
                  <a:srgbClr val="693F23"/>
                </a:solidFill>
                <a:latin typeface="Tenorite" pitchFamily="2" charset="0"/>
                <a:ea typeface="+mn-ea"/>
                <a:cs typeface="+mn-cs"/>
              </a:rPr>
              <a:t>1</a:t>
            </a:r>
            <a:endParaRPr lang="en-US" sz="3600" b="1" dirty="0">
              <a:solidFill>
                <a:srgbClr val="693F23"/>
              </a:solidFill>
              <a:latin typeface="Tenorite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68C313-80C0-8840-8702-F1084174C592}"/>
              </a:ext>
            </a:extLst>
          </p:cNvPr>
          <p:cNvSpPr txBox="1"/>
          <p:nvPr/>
        </p:nvSpPr>
        <p:spPr>
          <a:xfrm>
            <a:off x="4036750" y="2704425"/>
            <a:ext cx="344424" cy="635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6112">
              <a:spcAft>
                <a:spcPts val="600"/>
              </a:spcAft>
            </a:pPr>
            <a:r>
              <a:rPr lang="en-US" sz="3528" b="1" kern="1200" dirty="0">
                <a:solidFill>
                  <a:srgbClr val="693F23"/>
                </a:solidFill>
                <a:latin typeface="Tenorite" pitchFamily="2" charset="0"/>
                <a:ea typeface="+mn-ea"/>
                <a:cs typeface="+mn-cs"/>
              </a:rPr>
              <a:t>2</a:t>
            </a:r>
            <a:endParaRPr lang="en-US" sz="3600" b="1" dirty="0">
              <a:solidFill>
                <a:srgbClr val="693F23"/>
              </a:solidFill>
              <a:latin typeface="Tenorite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863C6B-1856-BC43-A090-B182EAB34EB8}"/>
              </a:ext>
            </a:extLst>
          </p:cNvPr>
          <p:cNvSpPr txBox="1"/>
          <p:nvPr/>
        </p:nvSpPr>
        <p:spPr>
          <a:xfrm>
            <a:off x="5935331" y="2704425"/>
            <a:ext cx="344424" cy="635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6112">
              <a:spcAft>
                <a:spcPts val="600"/>
              </a:spcAft>
            </a:pPr>
            <a:r>
              <a:rPr lang="en-US" sz="3528" b="1" kern="1200" dirty="0">
                <a:solidFill>
                  <a:srgbClr val="693F23"/>
                </a:solidFill>
                <a:latin typeface="Tenorite" pitchFamily="2" charset="0"/>
                <a:ea typeface="+mn-ea"/>
                <a:cs typeface="+mn-cs"/>
              </a:rPr>
              <a:t>3</a:t>
            </a:r>
            <a:endParaRPr lang="en-US" sz="3600" b="1" dirty="0">
              <a:solidFill>
                <a:srgbClr val="693F23"/>
              </a:solidFill>
              <a:latin typeface="Tenorite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E770E3-D227-CD4E-83C4-44744E774884}"/>
              </a:ext>
            </a:extLst>
          </p:cNvPr>
          <p:cNvSpPr txBox="1"/>
          <p:nvPr/>
        </p:nvSpPr>
        <p:spPr>
          <a:xfrm>
            <a:off x="7833913" y="2704425"/>
            <a:ext cx="344424" cy="635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6112">
              <a:spcAft>
                <a:spcPts val="600"/>
              </a:spcAft>
            </a:pPr>
            <a:r>
              <a:rPr lang="en-US" sz="3528" b="1" kern="1200" dirty="0">
                <a:solidFill>
                  <a:srgbClr val="693F23"/>
                </a:solidFill>
                <a:latin typeface="Tenorite" pitchFamily="2" charset="0"/>
                <a:ea typeface="+mn-ea"/>
                <a:cs typeface="+mn-cs"/>
              </a:rPr>
              <a:t>4</a:t>
            </a:r>
            <a:endParaRPr lang="en-US" sz="3600" b="1" dirty="0">
              <a:solidFill>
                <a:srgbClr val="693F23"/>
              </a:solidFill>
              <a:latin typeface="Tenorite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C47546-62E7-304A-8631-60D9B8E543BE}"/>
              </a:ext>
            </a:extLst>
          </p:cNvPr>
          <p:cNvSpPr txBox="1"/>
          <p:nvPr/>
        </p:nvSpPr>
        <p:spPr>
          <a:xfrm>
            <a:off x="9746770" y="2704425"/>
            <a:ext cx="344424" cy="635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896112">
              <a:spcAft>
                <a:spcPts val="600"/>
              </a:spcAft>
            </a:pPr>
            <a:r>
              <a:rPr lang="en-US" sz="3528" b="1" kern="1200" dirty="0">
                <a:solidFill>
                  <a:srgbClr val="693F23"/>
                </a:solidFill>
                <a:latin typeface="Tenorite" pitchFamily="2" charset="0"/>
                <a:ea typeface="+mn-ea"/>
                <a:cs typeface="+mn-cs"/>
              </a:rPr>
              <a:t>5</a:t>
            </a:r>
            <a:endParaRPr lang="en-US" sz="3600" b="1" dirty="0">
              <a:solidFill>
                <a:srgbClr val="693F23"/>
              </a:solidFill>
              <a:latin typeface="Tenorit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209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75ED2C-29D9-847C-4851-4D6B11D34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295" y="489509"/>
            <a:ext cx="6407102" cy="765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kern="1200" dirty="0">
                <a:solidFill>
                  <a:srgbClr val="3A7928"/>
                </a:solidFill>
              </a:rPr>
              <a:t>Ongoing Efforts</a:t>
            </a:r>
          </a:p>
        </p:txBody>
      </p:sp>
      <p:pic>
        <p:nvPicPr>
          <p:cNvPr id="7" name="Graphic 6" descr="Sync">
            <a:extLst>
              <a:ext uri="{FF2B5EF4-FFF2-40B4-BE49-F238E27FC236}">
                <a16:creationId xmlns:a16="http://schemas.microsoft.com/office/drawing/2014/main" id="{E7AC6534-EE74-5594-8F29-45CA1547E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8130" y="1275070"/>
            <a:ext cx="3876165" cy="387616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7FF78-A574-54CA-AEA7-F604DA1AF5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248" y="1432193"/>
            <a:ext cx="6422834" cy="4759287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Updated full year planning and budgeting processes and timeline rolling out now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Assessing current process to inform next round</a:t>
            </a:r>
          </a:p>
          <a:p>
            <a:r>
              <a:rPr lang="en-US" dirty="0"/>
              <a:t>Academic periodic external program assessment continues</a:t>
            </a:r>
          </a:p>
          <a:p>
            <a:r>
              <a:rPr lang="en-US" dirty="0"/>
              <a:t>Academic program assessment continues with improvements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Informed by faculty input as full process is implemented</a:t>
            </a:r>
          </a:p>
          <a:p>
            <a:r>
              <a:rPr lang="en-US" dirty="0"/>
              <a:t>Institutional effectiveness rubric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Assessment of assessment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09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02942-0DBC-E685-D255-006BC5F2EC5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642616" y="2441448"/>
            <a:ext cx="6153912" cy="1015663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3A7928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Questions?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3A7928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776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BF5537-112F-C3A9-7011-484CEF498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436" y="1150373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US Department of Education</a:t>
            </a:r>
            <a:br>
              <a:rPr lang="en-US" sz="44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Higher Education Accreditation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D3354-D81F-71A9-5DDD-0C3192C7B9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3200" dirty="0"/>
              <a:t>Congress requires institutions of higher education to meet acceptable levels of quality</a:t>
            </a:r>
          </a:p>
          <a:p>
            <a:pPr marL="855662" lvl="2">
              <a:lnSpc>
                <a:spcPct val="110000"/>
              </a:lnSpc>
              <a:buClr>
                <a:schemeClr val="accent2"/>
              </a:buClr>
            </a:pPr>
            <a:r>
              <a:rPr lang="en-US" sz="2400" dirty="0"/>
              <a:t>Required for eligibility for Title IV funding (financial aid)</a:t>
            </a:r>
          </a:p>
          <a:p>
            <a:pPr marL="855662" lvl="2">
              <a:lnSpc>
                <a:spcPct val="110000"/>
              </a:lnSpc>
              <a:buClr>
                <a:schemeClr val="accent2"/>
              </a:buClr>
            </a:pPr>
            <a:r>
              <a:rPr lang="en-US" sz="2400" dirty="0"/>
              <a:t>Some Federal grant programs require accreditation</a:t>
            </a:r>
            <a:endParaRPr lang="en-US" sz="2000" dirty="0"/>
          </a:p>
          <a:p>
            <a:pPr>
              <a:lnSpc>
                <a:spcPct val="110000"/>
              </a:lnSpc>
            </a:pPr>
            <a:r>
              <a:rPr lang="en-US" sz="3200" dirty="0"/>
              <a:t>Middle States Commission on Higher Education (MSCHE)</a:t>
            </a:r>
          </a:p>
          <a:p>
            <a:pPr marL="800100" lvl="1">
              <a:lnSpc>
                <a:spcPct val="110000"/>
              </a:lnSpc>
              <a:buClr>
                <a:schemeClr val="accent2"/>
              </a:buClr>
            </a:pPr>
            <a:r>
              <a:rPr lang="en-US" dirty="0"/>
              <a:t>Global institutional accreditor recognized by the US Secretary of Education since 1952</a:t>
            </a:r>
          </a:p>
          <a:p>
            <a:pPr marL="800100" lvl="1">
              <a:lnSpc>
                <a:spcPct val="110000"/>
              </a:lnSpc>
              <a:buClr>
                <a:schemeClr val="accent2"/>
              </a:buClr>
            </a:pPr>
            <a:r>
              <a:rPr lang="en-US" dirty="0"/>
              <a:t>ESF has been continually accredited since 1952</a:t>
            </a:r>
          </a:p>
        </p:txBody>
      </p:sp>
    </p:spTree>
    <p:extLst>
      <p:ext uri="{BB962C8B-B14F-4D97-AF65-F5344CB8AC3E}">
        <p14:creationId xmlns:p14="http://schemas.microsoft.com/office/powerpoint/2010/main" val="349887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5CBCD-781A-4B31-EC4A-B5C525D7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Accreditation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86E7C-9C77-9C6E-DFCC-612BD9738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Membership in MSCHE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Agreement to meet best practices</a:t>
            </a:r>
          </a:p>
          <a:p>
            <a:pPr lvl="2"/>
            <a:r>
              <a:rPr lang="en-US" dirty="0"/>
              <a:t>Articulated as seven standards</a:t>
            </a:r>
          </a:p>
          <a:p>
            <a:r>
              <a:rPr lang="en-US" dirty="0"/>
              <a:t>Eight-year reaccreditation cycle (next 2029-2030)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Self-study begins two years ahead (2027-28)</a:t>
            </a:r>
          </a:p>
          <a:p>
            <a:r>
              <a:rPr lang="en-US" dirty="0"/>
              <a:t>Current status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Accredited</a:t>
            </a:r>
          </a:p>
          <a:p>
            <a:pPr lvl="1">
              <a:buClr>
                <a:schemeClr val="accent2"/>
              </a:buClr>
            </a:pPr>
            <a:r>
              <a:rPr lang="en-US" dirty="0"/>
              <a:t>Non-compliance Warning related to Standards V and VI </a:t>
            </a:r>
          </a:p>
        </p:txBody>
      </p:sp>
    </p:spTree>
    <p:extLst>
      <p:ext uri="{BB962C8B-B14F-4D97-AF65-F5344CB8AC3E}">
        <p14:creationId xmlns:p14="http://schemas.microsoft.com/office/powerpoint/2010/main" val="312064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D48EF-2C4F-B897-C6CE-2B74DE492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/>
          <a:lstStyle/>
          <a:p>
            <a:r>
              <a:rPr lang="en-US" dirty="0"/>
              <a:t>MSCHE Standards</a:t>
            </a:r>
          </a:p>
        </p:txBody>
      </p:sp>
      <p:graphicFrame>
        <p:nvGraphicFramePr>
          <p:cNvPr id="8" name="Content Placeholder 2" descr="M S C H E standards">
            <a:extLst>
              <a:ext uri="{FF2B5EF4-FFF2-40B4-BE49-F238E27FC236}">
                <a16:creationId xmlns:a16="http://schemas.microsoft.com/office/drawing/2014/main" id="{A1171CB9-D46A-9D88-F510-1CA28398C6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449035"/>
              </p:ext>
            </p:extLst>
          </p:nvPr>
        </p:nvGraphicFramePr>
        <p:xfrm>
          <a:off x="905164" y="1293092"/>
          <a:ext cx="10448636" cy="4883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rrow: Left 3" descr="An arrow pointing towards Standard 5 educational effectiveness assessment">
            <a:extLst>
              <a:ext uri="{FF2B5EF4-FFF2-40B4-BE49-F238E27FC236}">
                <a16:creationId xmlns:a16="http://schemas.microsoft.com/office/drawing/2014/main" id="{79FC7648-BB7B-3562-534C-5E37145308B7}"/>
              </a:ext>
            </a:extLst>
          </p:cNvPr>
          <p:cNvSpPr/>
          <p:nvPr/>
        </p:nvSpPr>
        <p:spPr>
          <a:xfrm>
            <a:off x="7450536" y="4201156"/>
            <a:ext cx="741146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Arrow: Left 4" descr="An arrow pointing towards planning resources and institutional improvement">
            <a:extLst>
              <a:ext uri="{FF2B5EF4-FFF2-40B4-BE49-F238E27FC236}">
                <a16:creationId xmlns:a16="http://schemas.microsoft.com/office/drawing/2014/main" id="{85592F52-5C3E-CCA2-4B4A-BA5E324774DB}"/>
              </a:ext>
            </a:extLst>
          </p:cNvPr>
          <p:cNvSpPr/>
          <p:nvPr/>
        </p:nvSpPr>
        <p:spPr>
          <a:xfrm>
            <a:off x="8050900" y="4900562"/>
            <a:ext cx="789271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479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66B58-BAAB-DACE-6034-58A0CEAB3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Report to MSCHE Due January 16, 2024</a:t>
            </a:r>
            <a:br>
              <a:rPr lang="en-US" dirty="0"/>
            </a:br>
            <a:r>
              <a:rPr lang="en-US" sz="2700" dirty="0"/>
              <a:t>Excerpt of MSCHE Letter, June 22,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D8783-EFC7-5A47-A583-075308F24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Aft>
                <a:spcPts val="600"/>
              </a:spcAft>
              <a:buNone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To request a monitoring report due January 16, 2024, demonstrating evidence that the institution has achieved and can sustain ongoing compliance with Standards V and VI, including but not limited to 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AutoNum type="arabicParenBoth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student learning programs that are characterized by coherence and appropriate </a:t>
            </a:r>
            <a:r>
              <a:rPr lang="en-US" sz="2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assessment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of student achievement throughout the institution's educational offerings, at both institutional and program levels, with evidence that faculty and appropriate institutional stakeholders have </a:t>
            </a:r>
            <a:r>
              <a:rPr lang="en-US" sz="2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considered and used assessment results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to improve teaching and learning (Standard V); 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AutoNum type="arabicParenBoth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development and implementation of organized and systematic </a:t>
            </a:r>
            <a:r>
              <a:rPr lang="en-US" sz="2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assessments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that evaluate the extent of student achievement in general education (Standard V); and </a:t>
            </a: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AutoNum type="arabicParenBoth"/>
            </a:pP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clearly stated, aligned, and coherent institutional and unit objectives, with evidence of the implementation of </a:t>
            </a:r>
            <a:r>
              <a:rPr lang="en-US" sz="2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a systematic, organized, and sustained assessment process 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demonstrating that institutional and unit stakeholders have considered and </a:t>
            </a:r>
            <a:r>
              <a:rPr lang="en-US" sz="2800" b="0" i="0" u="none" strike="noStrike" baseline="0" dirty="0">
                <a:solidFill>
                  <a:srgbClr val="000000"/>
                </a:solidFill>
                <a:highlight>
                  <a:srgbClr val="00FFFF"/>
                </a:highlight>
                <a:latin typeface="Times New Roman" panose="02020603050405020304" pitchFamily="18" charset="0"/>
              </a:rPr>
              <a:t>used assessment results</a:t>
            </a:r>
            <a:r>
              <a:rPr lang="en-US" sz="2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in planning, budgeting, and the improvement of institutional and unit effectiveness (Standard VI).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28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4E6D4-C2C3-787C-E6C5-64AE2B833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Institutional Response To Date:</a:t>
            </a:r>
            <a:br>
              <a:rPr lang="en-US" dirty="0"/>
            </a:br>
            <a:r>
              <a:rPr lang="en-US" dirty="0"/>
              <a:t>Kudos to Faculty and Staff!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7D55C-12A0-55DB-7635-5217E5313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0" i="0" u="none" strike="noStrike" dirty="0">
                <a:effectLst/>
                <a:cs typeface="Arial" panose="020B0604020202020204" pitchFamily="34" charset="0"/>
              </a:rPr>
              <a:t>April–May began refreshing academic program assessment plans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US" sz="2000" b="0" i="0" u="none" strike="noStrike" dirty="0">
                <a:effectLst/>
                <a:cs typeface="Arial" panose="020B0604020202020204" pitchFamily="34" charset="0"/>
              </a:rPr>
              <a:t>Worked with Department Chairs and Undergraduate Coordinators to update academic program assessment plans</a:t>
            </a: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0" i="0" u="none" strike="noStrike" dirty="0">
                <a:effectLst/>
                <a:cs typeface="Arial" panose="020B0604020202020204" pitchFamily="34" charset="0"/>
              </a:rPr>
              <a:t>May-June began designing and implementing institutional </a:t>
            </a:r>
            <a:r>
              <a:rPr lang="en-US" sz="2400" dirty="0">
                <a:cs typeface="Arial" panose="020B0604020202020204" pitchFamily="34" charset="0"/>
              </a:rPr>
              <a:t>improvement and </a:t>
            </a:r>
            <a:r>
              <a:rPr lang="en-US" sz="2400" b="0" i="0" u="none" strike="noStrike" dirty="0">
                <a:effectLst/>
                <a:cs typeface="Arial" panose="020B0604020202020204" pitchFamily="34" charset="0"/>
              </a:rPr>
              <a:t>assessment process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</a:pPr>
            <a:r>
              <a:rPr lang="en-US" sz="2000" dirty="0">
                <a:cs typeface="Arial" panose="020B0604020202020204" pitchFamily="34" charset="0"/>
              </a:rPr>
              <a:t>A</a:t>
            </a:r>
            <a:r>
              <a:rPr lang="en-US" sz="2000" b="0" i="0" u="none" strike="noStrike" dirty="0">
                <a:effectLst/>
                <a:cs typeface="Arial" panose="020B0604020202020204" pitchFamily="34" charset="0"/>
              </a:rPr>
              <a:t>dmin units developed unit goals and metrics (KPIs) in alignment with institutional priorities and strategic goals and budget needs</a:t>
            </a:r>
          </a:p>
          <a:p>
            <a:pPr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effectLst/>
                <a:cs typeface="Arial" panose="020B0604020202020204" pitchFamily="34" charset="0"/>
              </a:rPr>
              <a:t>Excel spreadsheets developed and shared through MS Teams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</a:pPr>
            <a:r>
              <a:rPr lang="en-US" sz="2000" b="0" i="0" u="none" strike="noStrike" dirty="0">
                <a:effectLst/>
                <a:cs typeface="Arial" panose="020B0604020202020204" pitchFamily="34" charset="0"/>
              </a:rPr>
              <a:t>Designed by Jeremy Hall to show data by strategic planning pillars, themes, goals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600" b="0" i="0" u="none" strike="noStrike" dirty="0">
              <a:effectLst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cs typeface="Arial" panose="020B0604020202020204" pitchFamily="34" charset="0"/>
              </a:rPr>
              <a:t>Report writing team established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</a:pPr>
            <a:r>
              <a:rPr lang="en-US" sz="2000" b="0" i="0" u="none" strike="noStrike" dirty="0">
                <a:effectLst/>
                <a:cs typeface="Arial" panose="020B0604020202020204" pitchFamily="34" charset="0"/>
              </a:rPr>
              <a:t>Tyler Dorholt and Kurt </a:t>
            </a:r>
            <a:r>
              <a:rPr lang="en-US" sz="2000" b="0" i="0" u="none" strike="noStrike" dirty="0" err="1">
                <a:effectLst/>
                <a:cs typeface="Arial" panose="020B0604020202020204" pitchFamily="34" charset="0"/>
              </a:rPr>
              <a:t>Stavenhagen</a:t>
            </a:r>
            <a:endParaRPr lang="en-US" sz="2400" b="0" i="0" u="none" strike="noStrike" dirty="0">
              <a:solidFill>
                <a:srgbClr val="1627C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064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Status of Standard 5 (Items 1 &amp; 2)</a:t>
            </a:r>
          </a:p>
        </p:txBody>
      </p:sp>
      <p:graphicFrame>
        <p:nvGraphicFramePr>
          <p:cNvPr id="7" name="Content Placeholder 2" descr="Vertical box list for Academic program assessment and general education assessment">
            <a:extLst>
              <a:ext uri="{FF2B5EF4-FFF2-40B4-BE49-F238E27FC236}">
                <a16:creationId xmlns:a16="http://schemas.microsoft.com/office/drawing/2014/main" id="{4FA2E91F-385D-CDFB-1F11-56A500F9DF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303948"/>
              </p:ext>
            </p:extLst>
          </p:nvPr>
        </p:nvGraphicFramePr>
        <p:xfrm>
          <a:off x="4905052" y="511388"/>
          <a:ext cx="6666833" cy="583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5816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Status of Standard 6 (Item 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4549" y="369456"/>
            <a:ext cx="7062910" cy="6086208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342900" marR="0" lvl="0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Clearly stated, aligned, and coherent institutional and unit objectives</a:t>
            </a:r>
          </a:p>
          <a:p>
            <a:pPr marL="800100" lvl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defRPr/>
            </a:pPr>
            <a:r>
              <a:rPr lang="en-US" sz="1800" dirty="0"/>
              <a:t>100% of admin units have unit goals aligned with strategic plan</a:t>
            </a:r>
            <a:endParaRPr kumimoji="0" lang="en-US" sz="18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342900" marR="0" lvl="0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Evidence of the implementation of a systematic, organized, and sustained assessment process </a:t>
            </a:r>
            <a:endParaRPr lang="en-US" sz="2400" dirty="0"/>
          </a:p>
          <a:p>
            <a:pPr marL="800100" lvl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defRPr/>
            </a:pPr>
            <a:r>
              <a:rPr lang="en-US" sz="1800" dirty="0"/>
              <a:t>Schematic overview and timeline of process for AY 24-25 </a:t>
            </a:r>
          </a:p>
          <a:p>
            <a:pPr marL="800100" lvl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defRPr/>
            </a:pPr>
            <a:r>
              <a:rPr lang="en-US" sz="1800" dirty="0"/>
              <a:t>FY 25-26 planning and budgeting timeline and overview in preparation</a:t>
            </a:r>
            <a:endParaRPr kumimoji="0" lang="en-US" sz="1800" b="0" i="0" u="none" strike="noStrike" cap="none" spc="0" normalizeH="0" baseline="0" noProof="0" dirty="0">
              <a:ln>
                <a:noFill/>
              </a:ln>
              <a:effectLst/>
              <a:uLnTx/>
              <a:uFillTx/>
            </a:endParaRPr>
          </a:p>
          <a:p>
            <a:pPr marL="342900" marR="0" lvl="0" fontAlgn="auto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</a:rPr>
              <a:t>Demonstrating that institutional and unit stakeholders have considered and used assessment results in planning, budgeting, and the improvement of institutional and unit effectiveness</a:t>
            </a:r>
          </a:p>
          <a:p>
            <a:pPr marL="800100" lvl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defRPr/>
            </a:pPr>
            <a:r>
              <a:rPr lang="en-US" sz="1800" dirty="0"/>
              <a:t>Institutional planning meetings in November</a:t>
            </a:r>
          </a:p>
          <a:p>
            <a:pPr marL="800100" lvl="1">
              <a:lnSpc>
                <a:spcPct val="110000"/>
              </a:lnSpc>
              <a:spcBef>
                <a:spcPts val="1000"/>
              </a:spcBef>
              <a:buClr>
                <a:schemeClr val="accent2"/>
              </a:buClr>
              <a:defRPr/>
            </a:pPr>
            <a:r>
              <a:rPr lang="en-US" sz="1800" dirty="0"/>
              <a:t>Follow-up planning meetings relating priorities to budget needs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470D0-6D64-5E42-9515-048F8779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04320" y="6455664"/>
            <a:ext cx="448056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fld id="{294A09A9-5501-47C1-A89A-A340965A2BE2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01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762E9A-A91C-672D-5D12-340D16E8E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Planning process schematic for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AY 24-25 </a:t>
            </a:r>
          </a:p>
        </p:txBody>
      </p:sp>
      <p:pic>
        <p:nvPicPr>
          <p:cNvPr id="4" name="Picture 3" descr="flowchart for planning process for academic year 2024 2025">
            <a:extLst>
              <a:ext uri="{FF2B5EF4-FFF2-40B4-BE49-F238E27FC236}">
                <a16:creationId xmlns:a16="http://schemas.microsoft.com/office/drawing/2014/main" id="{A9F379CD-C0C0-5B7E-3B30-3328912D4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4597" y="293499"/>
            <a:ext cx="5049562" cy="5925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822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SF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2562E"/>
      </a:accent1>
      <a:accent2>
        <a:srgbClr val="EC8A00"/>
      </a:accent2>
      <a:accent3>
        <a:srgbClr val="683F22"/>
      </a:accent3>
      <a:accent4>
        <a:srgbClr val="FFC629"/>
      </a:accent4>
      <a:accent5>
        <a:srgbClr val="28618D"/>
      </a:accent5>
      <a:accent6>
        <a:srgbClr val="619F43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cf50f43-6be3-4e79-8aef-0aab9884bb8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5B96B00BA6144C86E54A224E00152A" ma:contentTypeVersion="15" ma:contentTypeDescription="Create a new document." ma:contentTypeScope="" ma:versionID="f237190dd703e2a74c3a1dfa42297c43">
  <xsd:schema xmlns:xsd="http://www.w3.org/2001/XMLSchema" xmlns:xs="http://www.w3.org/2001/XMLSchema" xmlns:p="http://schemas.microsoft.com/office/2006/metadata/properties" xmlns:ns3="8cf50f43-6be3-4e79-8aef-0aab9884bb84" xmlns:ns4="560fe282-21bb-44ce-82bc-2648aafc863e" targetNamespace="http://schemas.microsoft.com/office/2006/metadata/properties" ma:root="true" ma:fieldsID="3880e0232eb4838515d994e17af00dce" ns3:_="" ns4:_="">
    <xsd:import namespace="8cf50f43-6be3-4e79-8aef-0aab9884bb84"/>
    <xsd:import namespace="560fe282-21bb-44ce-82bc-2648aafc8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CR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50f43-6be3-4e79-8aef-0aab9884bb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fe282-21bb-44ce-82bc-2648aafc8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61F761-90C9-49A8-868F-DD14E7E22F02}">
  <ds:schemaRefs>
    <ds:schemaRef ds:uri="http://schemas.microsoft.com/office/2006/metadata/properties"/>
    <ds:schemaRef ds:uri="560fe282-21bb-44ce-82bc-2648aafc863e"/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www.w3.org/XML/1998/namespace"/>
    <ds:schemaRef ds:uri="8cf50f43-6be3-4e79-8aef-0aab9884bb84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D372E92-7DF3-4C3C-855C-9E66BA6150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680B01-C0E1-4F29-8D00-FEEF358593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f50f43-6be3-4e79-8aef-0aab9884bb84"/>
    <ds:schemaRef ds:uri="560fe282-21bb-44ce-82bc-2648aafc8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855</Words>
  <Application>Microsoft Office PowerPoint</Application>
  <PresentationFormat>Widescreen</PresentationFormat>
  <Paragraphs>101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Georgia</vt:lpstr>
      <vt:lpstr>Helvetica</vt:lpstr>
      <vt:lpstr>Helvetica Light</vt:lpstr>
      <vt:lpstr>Tenorite</vt:lpstr>
      <vt:lpstr>Times New Roman</vt:lpstr>
      <vt:lpstr>Office Theme</vt:lpstr>
      <vt:lpstr>MSCHE Update</vt:lpstr>
      <vt:lpstr>US Department of Education Higher Education Accreditation</vt:lpstr>
      <vt:lpstr>Accreditation Process</vt:lpstr>
      <vt:lpstr>MSCHE Standards</vt:lpstr>
      <vt:lpstr>Report to MSCHE Due January 16, 2024 Excerpt of MSCHE Letter, June 22, 2023</vt:lpstr>
      <vt:lpstr>Institutional Response To Date: Kudos to Faculty and Staff!</vt:lpstr>
      <vt:lpstr>Status of Standard 5 (Items 1 &amp; 2)</vt:lpstr>
      <vt:lpstr>Status of Standard 6 (Item 3)</vt:lpstr>
      <vt:lpstr>Planning process schematic for AY 24-25 </vt:lpstr>
      <vt:lpstr>Next Steps Before External Team Visit, Feb. 28-29</vt:lpstr>
      <vt:lpstr>Ongoing Efforts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L. Lincoln</dc:creator>
  <cp:lastModifiedBy>Mona Maharjan</cp:lastModifiedBy>
  <cp:revision>73</cp:revision>
  <dcterms:created xsi:type="dcterms:W3CDTF">2021-11-24T15:49:49Z</dcterms:created>
  <dcterms:modified xsi:type="dcterms:W3CDTF">2023-12-07T20:11:45Z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0x010100BB5B96B00BA6144C86E54A224E00152A</vt:lpwstr>
  </property>
</Properties>
</file>