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336" r:id="rId5"/>
    <p:sldId id="334" r:id="rId6"/>
    <p:sldId id="350" r:id="rId7"/>
    <p:sldId id="358" r:id="rId8"/>
    <p:sldId id="353" r:id="rId9"/>
    <p:sldId id="368" r:id="rId10"/>
    <p:sldId id="369" r:id="rId11"/>
    <p:sldId id="371" r:id="rId12"/>
    <p:sldId id="343" r:id="rId13"/>
    <p:sldId id="338" r:id="rId14"/>
    <p:sldId id="355" r:id="rId15"/>
    <p:sldId id="365" r:id="rId16"/>
    <p:sldId id="367" r:id="rId17"/>
    <p:sldId id="370" r:id="rId18"/>
    <p:sldId id="366" r:id="rId19"/>
    <p:sldId id="364" r:id="rId20"/>
    <p:sldId id="346" r:id="rId21"/>
    <p:sldId id="360" r:id="rId22"/>
    <p:sldId id="348" r:id="rId23"/>
    <p:sldId id="361" r:id="rId24"/>
    <p:sldId id="359" r:id="rId25"/>
    <p:sldId id="362" r:id="rId26"/>
    <p:sldId id="357" r:id="rId27"/>
  </p:sldIdLst>
  <p:sldSz cx="12188825" cy="6858000"/>
  <p:notesSz cx="7150100" cy="9448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47"/>
    <a:srgbClr val="404040"/>
    <a:srgbClr val="2D5986"/>
    <a:srgbClr val="336699"/>
    <a:srgbClr val="006866"/>
    <a:srgbClr val="9966FF"/>
    <a:srgbClr val="FFB757"/>
    <a:srgbClr val="F18A00"/>
    <a:srgbClr val="61AA8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1AE6A-DDC2-B9FF-B043-3EC2561B1597}" v="103" dt="2025-03-17T16:13:45.387"/>
    <p1510:client id="{12409A05-0034-106A-35BB-6694165CFEBE}" v="1008" dt="2025-03-17T20:14:58.849"/>
    <p1510:client id="{BE6C17C7-69EA-D010-7A4C-0B4E873C1FBB}" v="306" dt="2025-03-18T13:27:04.133"/>
    <p1510:client id="{D702EADA-0AFF-208F-D773-D42C32D9B11C}" v="142" dt="2025-03-18T13:44:24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08"/>
    <p:restoredTop sz="94245" autoAdjust="0"/>
  </p:normalViewPr>
  <p:slideViewPr>
    <p:cSldViewPr>
      <p:cViewPr varScale="1">
        <p:scale>
          <a:sx n="135" d="100"/>
          <a:sy n="135" d="100"/>
        </p:scale>
        <p:origin x="92" y="360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a Maharjan" userId="S::mmaharja@esf.edu::facd59d3-f3a4-40a6-8469-92b54daba962" providerId="AD" clId="Web-{975F5802-9731-191F-7355-6D3B27F3D384}"/>
    <pc:docChg chg="modSld sldOrd">
      <pc:chgData name="Mona Maharjan" userId="S::mmaharja@esf.edu::facd59d3-f3a4-40a6-8469-92b54daba962" providerId="AD" clId="Web-{975F5802-9731-191F-7355-6D3B27F3D384}" dt="2025-02-14T17:12:51.984" v="270" actId="20577"/>
      <pc:docMkLst>
        <pc:docMk/>
      </pc:docMkLst>
      <pc:sldChg chg="ord">
        <pc:chgData name="Mona Maharjan" userId="S::mmaharja@esf.edu::facd59d3-f3a4-40a6-8469-92b54daba962" providerId="AD" clId="Web-{975F5802-9731-191F-7355-6D3B27F3D384}" dt="2025-02-14T14:29:20.416" v="0"/>
        <pc:sldMkLst>
          <pc:docMk/>
          <pc:sldMk cId="392434855" sldId="343"/>
        </pc:sldMkLst>
      </pc:sldChg>
      <pc:sldChg chg="modSp">
        <pc:chgData name="Mona Maharjan" userId="S::mmaharja@esf.edu::facd59d3-f3a4-40a6-8469-92b54daba962" providerId="AD" clId="Web-{975F5802-9731-191F-7355-6D3B27F3D384}" dt="2025-02-14T15:07:44.973" v="97" actId="20577"/>
        <pc:sldMkLst>
          <pc:docMk/>
          <pc:sldMk cId="3330170322" sldId="346"/>
        </pc:sldMkLst>
        <pc:spChg chg="mod">
          <ac:chgData name="Mona Maharjan" userId="S::mmaharja@esf.edu::facd59d3-f3a4-40a6-8469-92b54daba962" providerId="AD" clId="Web-{975F5802-9731-191F-7355-6D3B27F3D384}" dt="2025-02-14T15:07:44.973" v="97" actId="20577"/>
          <ac:spMkLst>
            <pc:docMk/>
            <pc:sldMk cId="3330170322" sldId="346"/>
            <ac:spMk id="3" creationId="{627BBA54-1018-8FD2-B5F3-B70E52D7156A}"/>
          </ac:spMkLst>
        </pc:spChg>
      </pc:sldChg>
      <pc:sldChg chg="modSp">
        <pc:chgData name="Mona Maharjan" userId="S::mmaharja@esf.edu::facd59d3-f3a4-40a6-8469-92b54daba962" providerId="AD" clId="Web-{975F5802-9731-191F-7355-6D3B27F3D384}" dt="2025-02-14T17:12:51.984" v="270" actId="20577"/>
        <pc:sldMkLst>
          <pc:docMk/>
          <pc:sldMk cId="2488051520" sldId="359"/>
        </pc:sldMkLst>
        <pc:spChg chg="mod">
          <ac:chgData name="Mona Maharjan" userId="S::mmaharja@esf.edu::facd59d3-f3a4-40a6-8469-92b54daba962" providerId="AD" clId="Web-{975F5802-9731-191F-7355-6D3B27F3D384}" dt="2025-02-14T17:07:47.258" v="100" actId="20577"/>
          <ac:spMkLst>
            <pc:docMk/>
            <pc:sldMk cId="2488051520" sldId="359"/>
            <ac:spMk id="2" creationId="{87FE8A5C-9D07-96DC-8395-AD161A81A9F1}"/>
          </ac:spMkLst>
        </pc:spChg>
        <pc:spChg chg="mod">
          <ac:chgData name="Mona Maharjan" userId="S::mmaharja@esf.edu::facd59d3-f3a4-40a6-8469-92b54daba962" providerId="AD" clId="Web-{975F5802-9731-191F-7355-6D3B27F3D384}" dt="2025-02-14T17:12:51.984" v="270" actId="20577"/>
          <ac:spMkLst>
            <pc:docMk/>
            <pc:sldMk cId="2488051520" sldId="359"/>
            <ac:spMk id="3" creationId="{6635C38E-E54B-822A-0C5E-F342195599A5}"/>
          </ac:spMkLst>
        </pc:spChg>
      </pc:sldChg>
    </pc:docChg>
  </pc:docChgLst>
  <pc:docChgLst>
    <pc:chgData name="Mona Maharjan" userId="facd59d3-f3a4-40a6-8469-92b54daba962" providerId="ADAL" clId="{6B1221B8-BB88-45AF-90A4-1DF083E46763}"/>
    <pc:docChg chg="custSel addSld delSld modSld">
      <pc:chgData name="Mona Maharjan" userId="facd59d3-f3a4-40a6-8469-92b54daba962" providerId="ADAL" clId="{6B1221B8-BB88-45AF-90A4-1DF083E46763}" dt="2025-02-13T16:37:13.219" v="266" actId="20577"/>
      <pc:docMkLst>
        <pc:docMk/>
      </pc:docMkLst>
      <pc:sldChg chg="modSp mod">
        <pc:chgData name="Mona Maharjan" userId="facd59d3-f3a4-40a6-8469-92b54daba962" providerId="ADAL" clId="{6B1221B8-BB88-45AF-90A4-1DF083E46763}" dt="2025-02-12T15:59:05.616" v="37" actId="20577"/>
        <pc:sldMkLst>
          <pc:docMk/>
          <pc:sldMk cId="3020342394" sldId="334"/>
        </pc:sldMkLst>
        <pc:spChg chg="mod">
          <ac:chgData name="Mona Maharjan" userId="facd59d3-f3a4-40a6-8469-92b54daba962" providerId="ADAL" clId="{6B1221B8-BB88-45AF-90A4-1DF083E46763}" dt="2025-02-12T15:59:05.616" v="37" actId="20577"/>
          <ac:spMkLst>
            <pc:docMk/>
            <pc:sldMk cId="3020342394" sldId="334"/>
            <ac:spMk id="2" creationId="{4B80977A-D52A-E399-3AB4-4132B2516AEC}"/>
          </ac:spMkLst>
        </pc:spChg>
      </pc:sldChg>
      <pc:sldChg chg="modSp mod">
        <pc:chgData name="Mona Maharjan" userId="facd59d3-f3a4-40a6-8469-92b54daba962" providerId="ADAL" clId="{6B1221B8-BB88-45AF-90A4-1DF083E46763}" dt="2025-02-13T15:34:09.092" v="96" actId="20577"/>
        <pc:sldMkLst>
          <pc:docMk/>
          <pc:sldMk cId="1343368570" sldId="336"/>
        </pc:sldMkLst>
        <pc:spChg chg="mod">
          <ac:chgData name="Mona Maharjan" userId="facd59d3-f3a4-40a6-8469-92b54daba962" providerId="ADAL" clId="{6B1221B8-BB88-45AF-90A4-1DF083E46763}" dt="2025-02-13T15:34:09.092" v="96" actId="20577"/>
          <ac:spMkLst>
            <pc:docMk/>
            <pc:sldMk cId="1343368570" sldId="336"/>
            <ac:spMk id="2" creationId="{73D82E33-8F22-522D-4C35-71C1DA528990}"/>
          </ac:spMkLst>
        </pc:spChg>
      </pc:sldChg>
      <pc:sldChg chg="del">
        <pc:chgData name="Mona Maharjan" userId="facd59d3-f3a4-40a6-8469-92b54daba962" providerId="ADAL" clId="{6B1221B8-BB88-45AF-90A4-1DF083E46763}" dt="2025-02-12T15:59:42.809" v="38" actId="2696"/>
        <pc:sldMkLst>
          <pc:docMk/>
          <pc:sldMk cId="988877854" sldId="337"/>
        </pc:sldMkLst>
      </pc:sldChg>
      <pc:sldChg chg="del">
        <pc:chgData name="Mona Maharjan" userId="facd59d3-f3a4-40a6-8469-92b54daba962" providerId="ADAL" clId="{6B1221B8-BB88-45AF-90A4-1DF083E46763}" dt="2025-02-13T15:41:33.801" v="98" actId="2696"/>
        <pc:sldMkLst>
          <pc:docMk/>
          <pc:sldMk cId="2631019004" sldId="344"/>
        </pc:sldMkLst>
      </pc:sldChg>
      <pc:sldChg chg="modSp mod">
        <pc:chgData name="Mona Maharjan" userId="facd59d3-f3a4-40a6-8469-92b54daba962" providerId="ADAL" clId="{6B1221B8-BB88-45AF-90A4-1DF083E46763}" dt="2025-02-13T15:45:20.212" v="233" actId="20577"/>
        <pc:sldMkLst>
          <pc:docMk/>
          <pc:sldMk cId="4057964887" sldId="350"/>
        </pc:sldMkLst>
        <pc:spChg chg="mod">
          <ac:chgData name="Mona Maharjan" userId="facd59d3-f3a4-40a6-8469-92b54daba962" providerId="ADAL" clId="{6B1221B8-BB88-45AF-90A4-1DF083E46763}" dt="2025-02-13T15:45:20.212" v="233" actId="20577"/>
          <ac:spMkLst>
            <pc:docMk/>
            <pc:sldMk cId="4057964887" sldId="350"/>
            <ac:spMk id="3" creationId="{1E8409D7-82BA-C59A-3377-E0F4C6FA4BAC}"/>
          </ac:spMkLst>
        </pc:spChg>
      </pc:sldChg>
      <pc:sldChg chg="del">
        <pc:chgData name="Mona Maharjan" userId="facd59d3-f3a4-40a6-8469-92b54daba962" providerId="ADAL" clId="{6B1221B8-BB88-45AF-90A4-1DF083E46763}" dt="2025-02-13T15:41:37.843" v="99" actId="2696"/>
        <pc:sldMkLst>
          <pc:docMk/>
          <pc:sldMk cId="1356326292" sldId="352"/>
        </pc:sldMkLst>
      </pc:sldChg>
      <pc:sldChg chg="modSp mod">
        <pc:chgData name="Mona Maharjan" userId="facd59d3-f3a4-40a6-8469-92b54daba962" providerId="ADAL" clId="{6B1221B8-BB88-45AF-90A4-1DF083E46763}" dt="2025-02-13T15:42:53.408" v="216" actId="20577"/>
        <pc:sldMkLst>
          <pc:docMk/>
          <pc:sldMk cId="1004643431" sldId="353"/>
        </pc:sldMkLst>
        <pc:spChg chg="mod">
          <ac:chgData name="Mona Maharjan" userId="facd59d3-f3a4-40a6-8469-92b54daba962" providerId="ADAL" clId="{6B1221B8-BB88-45AF-90A4-1DF083E46763}" dt="2025-02-13T15:41:45.393" v="100" actId="6549"/>
          <ac:spMkLst>
            <pc:docMk/>
            <pc:sldMk cId="1004643431" sldId="353"/>
            <ac:spMk id="2" creationId="{2B2401F3-55D4-2E59-BB94-9D9562C679BD}"/>
          </ac:spMkLst>
        </pc:spChg>
        <pc:spChg chg="mod">
          <ac:chgData name="Mona Maharjan" userId="facd59d3-f3a4-40a6-8469-92b54daba962" providerId="ADAL" clId="{6B1221B8-BB88-45AF-90A4-1DF083E46763}" dt="2025-02-13T15:42:53.408" v="216" actId="20577"/>
          <ac:spMkLst>
            <pc:docMk/>
            <pc:sldMk cId="1004643431" sldId="353"/>
            <ac:spMk id="3" creationId="{929684C8-DA10-6070-9DE7-A1B3FF126706}"/>
          </ac:spMkLst>
        </pc:spChg>
      </pc:sldChg>
      <pc:sldChg chg="del">
        <pc:chgData name="Mona Maharjan" userId="facd59d3-f3a4-40a6-8469-92b54daba962" providerId="ADAL" clId="{6B1221B8-BB88-45AF-90A4-1DF083E46763}" dt="2025-02-13T15:41:30.300" v="97" actId="2696"/>
        <pc:sldMkLst>
          <pc:docMk/>
          <pc:sldMk cId="1290636130" sldId="354"/>
        </pc:sldMkLst>
      </pc:sldChg>
      <pc:sldChg chg="modSp del mod">
        <pc:chgData name="Mona Maharjan" userId="facd59d3-f3a4-40a6-8469-92b54daba962" providerId="ADAL" clId="{6B1221B8-BB88-45AF-90A4-1DF083E46763}" dt="2025-02-12T21:06:54.182" v="90" actId="2696"/>
        <pc:sldMkLst>
          <pc:docMk/>
          <pc:sldMk cId="1340359173" sldId="356"/>
        </pc:sldMkLst>
        <pc:spChg chg="mod">
          <ac:chgData name="Mona Maharjan" userId="facd59d3-f3a4-40a6-8469-92b54daba962" providerId="ADAL" clId="{6B1221B8-BB88-45AF-90A4-1DF083E46763}" dt="2025-02-12T16:00:10.069" v="73" actId="20577"/>
          <ac:spMkLst>
            <pc:docMk/>
            <pc:sldMk cId="1340359173" sldId="356"/>
            <ac:spMk id="2" creationId="{35FA4CA3-0DBB-4C09-BE90-A35975A33BDA}"/>
          </ac:spMkLst>
        </pc:spChg>
        <pc:spChg chg="mod">
          <ac:chgData name="Mona Maharjan" userId="facd59d3-f3a4-40a6-8469-92b54daba962" providerId="ADAL" clId="{6B1221B8-BB88-45AF-90A4-1DF083E46763}" dt="2025-02-12T16:00:34.686" v="89" actId="207"/>
          <ac:spMkLst>
            <pc:docMk/>
            <pc:sldMk cId="1340359173" sldId="356"/>
            <ac:spMk id="3" creationId="{9544D9D7-663A-3CFA-BB1A-EF475DB95D9B}"/>
          </ac:spMkLst>
        </pc:spChg>
      </pc:sldChg>
      <pc:sldChg chg="modSp new mod">
        <pc:chgData name="Mona Maharjan" userId="facd59d3-f3a4-40a6-8469-92b54daba962" providerId="ADAL" clId="{6B1221B8-BB88-45AF-90A4-1DF083E46763}" dt="2025-02-13T16:37:13.219" v="266" actId="20577"/>
        <pc:sldMkLst>
          <pc:docMk/>
          <pc:sldMk cId="96076689" sldId="358"/>
        </pc:sldMkLst>
        <pc:spChg chg="mod">
          <ac:chgData name="Mona Maharjan" userId="facd59d3-f3a4-40a6-8469-92b54daba962" providerId="ADAL" clId="{6B1221B8-BB88-45AF-90A4-1DF083E46763}" dt="2025-02-13T16:37:13.219" v="266" actId="20577"/>
          <ac:spMkLst>
            <pc:docMk/>
            <pc:sldMk cId="96076689" sldId="358"/>
            <ac:spMk id="2" creationId="{4E092A25-5E76-3AE2-1697-2A80F8D0C49C}"/>
          </ac:spMkLst>
        </pc:spChg>
      </pc:sldChg>
    </pc:docChg>
  </pc:docChgLst>
  <pc:docChgLst>
    <pc:chgData name="Mona Maharjan" userId="S::mmaharja@esf.edu::facd59d3-f3a4-40a6-8469-92b54daba962" providerId="AD" clId="Web-{1BF874CB-6F78-EADC-9728-7E41ACC3DF93}"/>
    <pc:docChg chg="addSld modSld">
      <pc:chgData name="Mona Maharjan" userId="S::mmaharja@esf.edu::facd59d3-f3a4-40a6-8469-92b54daba962" providerId="AD" clId="Web-{1BF874CB-6F78-EADC-9728-7E41ACC3DF93}" dt="2025-02-13T19:52:03.957" v="268" actId="20577"/>
      <pc:docMkLst>
        <pc:docMk/>
      </pc:docMkLst>
      <pc:sldChg chg="modSp">
        <pc:chgData name="Mona Maharjan" userId="S::mmaharja@esf.edu::facd59d3-f3a4-40a6-8469-92b54daba962" providerId="AD" clId="Web-{1BF874CB-6F78-EADC-9728-7E41ACC3DF93}" dt="2025-02-13T19:52:03.957" v="268" actId="20577"/>
        <pc:sldMkLst>
          <pc:docMk/>
          <pc:sldMk cId="3330170322" sldId="346"/>
        </pc:sldMkLst>
        <pc:spChg chg="mod">
          <ac:chgData name="Mona Maharjan" userId="S::mmaharja@esf.edu::facd59d3-f3a4-40a6-8469-92b54daba962" providerId="AD" clId="Web-{1BF874CB-6F78-EADC-9728-7E41ACC3DF93}" dt="2025-02-13T19:52:03.957" v="268" actId="20577"/>
          <ac:spMkLst>
            <pc:docMk/>
            <pc:sldMk cId="3330170322" sldId="346"/>
            <ac:spMk id="3" creationId="{627BBA54-1018-8FD2-B5F3-B70E52D7156A}"/>
          </ac:spMkLst>
        </pc:spChg>
        <pc:picChg chg="mod">
          <ac:chgData name="Mona Maharjan" userId="S::mmaharja@esf.edu::facd59d3-f3a4-40a6-8469-92b54daba962" providerId="AD" clId="Web-{1BF874CB-6F78-EADC-9728-7E41ACC3DF93}" dt="2025-02-13T19:51:28.207" v="226" actId="1076"/>
          <ac:picMkLst>
            <pc:docMk/>
            <pc:sldMk cId="3330170322" sldId="346"/>
            <ac:picMk id="5" creationId="{FCFD480B-D4F2-69E8-8303-96856E6F7141}"/>
          </ac:picMkLst>
        </pc:picChg>
      </pc:sldChg>
      <pc:sldChg chg="modSp modNotes">
        <pc:chgData name="Mona Maharjan" userId="S::mmaharja@esf.edu::facd59d3-f3a4-40a6-8469-92b54daba962" providerId="AD" clId="Web-{1BF874CB-6F78-EADC-9728-7E41ACC3DF93}" dt="2025-02-13T19:02:00.425" v="158"/>
        <pc:sldMkLst>
          <pc:docMk/>
          <pc:sldMk cId="1004643431" sldId="353"/>
        </pc:sldMkLst>
        <pc:spChg chg="mod">
          <ac:chgData name="Mona Maharjan" userId="S::mmaharja@esf.edu::facd59d3-f3a4-40a6-8469-92b54daba962" providerId="AD" clId="Web-{1BF874CB-6F78-EADC-9728-7E41ACC3DF93}" dt="2025-02-13T19:00:27.331" v="119" actId="20577"/>
          <ac:spMkLst>
            <pc:docMk/>
            <pc:sldMk cId="1004643431" sldId="353"/>
            <ac:spMk id="3" creationId="{929684C8-DA10-6070-9DE7-A1B3FF126706}"/>
          </ac:spMkLst>
        </pc:spChg>
      </pc:sldChg>
      <pc:sldChg chg="modSp">
        <pc:chgData name="Mona Maharjan" userId="S::mmaharja@esf.edu::facd59d3-f3a4-40a6-8469-92b54daba962" providerId="AD" clId="Web-{1BF874CB-6F78-EADC-9728-7E41ACC3DF93}" dt="2025-02-13T19:02:45.207" v="170" actId="20577"/>
        <pc:sldMkLst>
          <pc:docMk/>
          <pc:sldMk cId="1731313439" sldId="355"/>
        </pc:sldMkLst>
        <pc:spChg chg="mod">
          <ac:chgData name="Mona Maharjan" userId="S::mmaharja@esf.edu::facd59d3-f3a4-40a6-8469-92b54daba962" providerId="AD" clId="Web-{1BF874CB-6F78-EADC-9728-7E41ACC3DF93}" dt="2025-02-13T19:02:45.207" v="170" actId="20577"/>
          <ac:spMkLst>
            <pc:docMk/>
            <pc:sldMk cId="1731313439" sldId="355"/>
            <ac:spMk id="3" creationId="{33E71E99-29A5-1719-D578-B66F659EE15F}"/>
          </ac:spMkLst>
        </pc:spChg>
      </pc:sldChg>
      <pc:sldChg chg="modSp">
        <pc:chgData name="Mona Maharjan" userId="S::mmaharja@esf.edu::facd59d3-f3a4-40a6-8469-92b54daba962" providerId="AD" clId="Web-{1BF874CB-6F78-EADC-9728-7E41ACC3DF93}" dt="2025-02-13T18:40:07.929" v="42" actId="20577"/>
        <pc:sldMkLst>
          <pc:docMk/>
          <pc:sldMk cId="96076689" sldId="358"/>
        </pc:sldMkLst>
        <pc:spChg chg="mod">
          <ac:chgData name="Mona Maharjan" userId="S::mmaharja@esf.edu::facd59d3-f3a4-40a6-8469-92b54daba962" providerId="AD" clId="Web-{1BF874CB-6F78-EADC-9728-7E41ACC3DF93}" dt="2025-02-13T18:40:07.929" v="42" actId="20577"/>
          <ac:spMkLst>
            <pc:docMk/>
            <pc:sldMk cId="96076689" sldId="358"/>
            <ac:spMk id="3" creationId="{F9B636AF-F5B9-D408-90F4-E57EF8441A15}"/>
          </ac:spMkLst>
        </pc:spChg>
      </pc:sldChg>
      <pc:sldChg chg="modSp new">
        <pc:chgData name="Mona Maharjan" userId="S::mmaharja@esf.edu::facd59d3-f3a4-40a6-8469-92b54daba962" providerId="AD" clId="Web-{1BF874CB-6F78-EADC-9728-7E41ACC3DF93}" dt="2025-02-13T19:03:06.894" v="193" actId="20577"/>
        <pc:sldMkLst>
          <pc:docMk/>
          <pc:sldMk cId="2488051520" sldId="359"/>
        </pc:sldMkLst>
        <pc:spChg chg="mod">
          <ac:chgData name="Mona Maharjan" userId="S::mmaharja@esf.edu::facd59d3-f3a4-40a6-8469-92b54daba962" providerId="AD" clId="Web-{1BF874CB-6F78-EADC-9728-7E41ACC3DF93}" dt="2025-02-13T19:03:06.894" v="193" actId="20577"/>
          <ac:spMkLst>
            <pc:docMk/>
            <pc:sldMk cId="2488051520" sldId="359"/>
            <ac:spMk id="2" creationId="{87FE8A5C-9D07-96DC-8395-AD161A81A9F1}"/>
          </ac:spMkLst>
        </pc:spChg>
      </pc:sldChg>
    </pc:docChg>
  </pc:docChgLst>
  <pc:docChgLst>
    <pc:chgData name="Mona Maharjan" userId="S::mmaharja@esf.edu::facd59d3-f3a4-40a6-8469-92b54daba962" providerId="AD" clId="Web-{12409A05-0034-106A-35BB-6694165CFEBE}"/>
    <pc:docChg chg="addSld modSld sldOrd">
      <pc:chgData name="Mona Maharjan" userId="S::mmaharja@esf.edu::facd59d3-f3a4-40a6-8469-92b54daba962" providerId="AD" clId="Web-{12409A05-0034-106A-35BB-6694165CFEBE}" dt="2025-03-17T20:14:58.849" v="991" actId="20577"/>
      <pc:docMkLst>
        <pc:docMk/>
      </pc:docMkLst>
      <pc:sldChg chg="modSp">
        <pc:chgData name="Mona Maharjan" userId="S::mmaharja@esf.edu::facd59d3-f3a4-40a6-8469-92b54daba962" providerId="AD" clId="Web-{12409A05-0034-106A-35BB-6694165CFEBE}" dt="2025-03-17T19:26:42.076" v="16" actId="14100"/>
        <pc:sldMkLst>
          <pc:docMk/>
          <pc:sldMk cId="3020342394" sldId="334"/>
        </pc:sldMkLst>
        <pc:spChg chg="mod">
          <ac:chgData name="Mona Maharjan" userId="S::mmaharja@esf.edu::facd59d3-f3a4-40a6-8469-92b54daba962" providerId="AD" clId="Web-{12409A05-0034-106A-35BB-6694165CFEBE}" dt="2025-03-17T19:26:42.076" v="16" actId="14100"/>
          <ac:spMkLst>
            <pc:docMk/>
            <pc:sldMk cId="3020342394" sldId="334"/>
            <ac:spMk id="3" creationId="{E8832BA9-63C7-5DFF-65B0-A2BDA6D9E43F}"/>
          </ac:spMkLst>
        </pc:spChg>
      </pc:sldChg>
      <pc:sldChg chg="addSp modSp ord">
        <pc:chgData name="Mona Maharjan" userId="S::mmaharja@esf.edu::facd59d3-f3a4-40a6-8469-92b54daba962" providerId="AD" clId="Web-{12409A05-0034-106A-35BB-6694165CFEBE}" dt="2025-03-17T20:05:40.361" v="839" actId="20577"/>
        <pc:sldMkLst>
          <pc:docMk/>
          <pc:sldMk cId="4057964887" sldId="350"/>
        </pc:sldMkLst>
        <pc:spChg chg="mod">
          <ac:chgData name="Mona Maharjan" userId="S::mmaharja@esf.edu::facd59d3-f3a4-40a6-8469-92b54daba962" providerId="AD" clId="Web-{12409A05-0034-106A-35BB-6694165CFEBE}" dt="2025-03-17T19:57:23.547" v="785"/>
          <ac:spMkLst>
            <pc:docMk/>
            <pc:sldMk cId="4057964887" sldId="350"/>
            <ac:spMk id="2" creationId="{50E7F43C-ADD6-18E1-8243-07DDDB967A4A}"/>
          </ac:spMkLst>
        </pc:spChg>
        <pc:spChg chg="mod">
          <ac:chgData name="Mona Maharjan" userId="S::mmaharja@esf.edu::facd59d3-f3a4-40a6-8469-92b54daba962" providerId="AD" clId="Web-{12409A05-0034-106A-35BB-6694165CFEBE}" dt="2025-03-17T20:05:40.361" v="839" actId="20577"/>
          <ac:spMkLst>
            <pc:docMk/>
            <pc:sldMk cId="4057964887" sldId="350"/>
            <ac:spMk id="3" creationId="{1E8409D7-82BA-C59A-3377-E0F4C6FA4BAC}"/>
          </ac:spMkLst>
        </pc:spChg>
        <pc:picChg chg="add mod">
          <ac:chgData name="Mona Maharjan" userId="S::mmaharja@esf.edu::facd59d3-f3a4-40a6-8469-92b54daba962" providerId="AD" clId="Web-{12409A05-0034-106A-35BB-6694165CFEBE}" dt="2025-03-17T19:57:23.547" v="785"/>
          <ac:picMkLst>
            <pc:docMk/>
            <pc:sldMk cId="4057964887" sldId="350"/>
            <ac:picMk id="4" creationId="{31DD40AE-B99D-A211-7B7C-355682737AFF}"/>
          </ac:picMkLst>
        </pc:picChg>
      </pc:sldChg>
      <pc:sldChg chg="addSp modSp">
        <pc:chgData name="Mona Maharjan" userId="S::mmaharja@esf.edu::facd59d3-f3a4-40a6-8469-92b54daba962" providerId="AD" clId="Web-{12409A05-0034-106A-35BB-6694165CFEBE}" dt="2025-03-17T19:38:27.554" v="229" actId="1076"/>
        <pc:sldMkLst>
          <pc:docMk/>
          <pc:sldMk cId="1004643431" sldId="353"/>
        </pc:sldMkLst>
        <pc:spChg chg="mod">
          <ac:chgData name="Mona Maharjan" userId="S::mmaharja@esf.edu::facd59d3-f3a4-40a6-8469-92b54daba962" providerId="AD" clId="Web-{12409A05-0034-106A-35BB-6694165CFEBE}" dt="2025-03-17T19:37:52.022" v="220" actId="1076"/>
          <ac:spMkLst>
            <pc:docMk/>
            <pc:sldMk cId="1004643431" sldId="353"/>
            <ac:spMk id="2" creationId="{2B2401F3-55D4-2E59-BB94-9D9562C679BD}"/>
          </ac:spMkLst>
        </pc:spChg>
        <pc:spChg chg="mod">
          <ac:chgData name="Mona Maharjan" userId="S::mmaharja@esf.edu::facd59d3-f3a4-40a6-8469-92b54daba962" providerId="AD" clId="Web-{12409A05-0034-106A-35BB-6694165CFEBE}" dt="2025-03-17T19:37:56.162" v="221" actId="1076"/>
          <ac:spMkLst>
            <pc:docMk/>
            <pc:sldMk cId="1004643431" sldId="353"/>
            <ac:spMk id="3" creationId="{929684C8-DA10-6070-9DE7-A1B3FF126706}"/>
          </ac:spMkLst>
        </pc:spChg>
        <pc:picChg chg="add mod">
          <ac:chgData name="Mona Maharjan" userId="S::mmaharja@esf.edu::facd59d3-f3a4-40a6-8469-92b54daba962" providerId="AD" clId="Web-{12409A05-0034-106A-35BB-6694165CFEBE}" dt="2025-03-17T19:37:59.600" v="222" actId="1076"/>
          <ac:picMkLst>
            <pc:docMk/>
            <pc:sldMk cId="1004643431" sldId="353"/>
            <ac:picMk id="4" creationId="{29E9C6EA-0A7E-DD68-E613-40E7184E3801}"/>
          </ac:picMkLst>
        </pc:picChg>
        <pc:picChg chg="add mod modCrop">
          <ac:chgData name="Mona Maharjan" userId="S::mmaharja@esf.edu::facd59d3-f3a4-40a6-8469-92b54daba962" providerId="AD" clId="Web-{12409A05-0034-106A-35BB-6694165CFEBE}" dt="2025-03-17T19:38:24.788" v="228" actId="1076"/>
          <ac:picMkLst>
            <pc:docMk/>
            <pc:sldMk cId="1004643431" sldId="353"/>
            <ac:picMk id="5" creationId="{D5BB041E-DEA1-E775-B72C-AEA5E3628129}"/>
          </ac:picMkLst>
        </pc:picChg>
        <pc:picChg chg="add mod">
          <ac:chgData name="Mona Maharjan" userId="S::mmaharja@esf.edu::facd59d3-f3a4-40a6-8469-92b54daba962" providerId="AD" clId="Web-{12409A05-0034-106A-35BB-6694165CFEBE}" dt="2025-03-17T19:38:27.554" v="229" actId="1076"/>
          <ac:picMkLst>
            <pc:docMk/>
            <pc:sldMk cId="1004643431" sldId="353"/>
            <ac:picMk id="6" creationId="{CED018EA-49D9-7148-1A92-C06A88CFBC7E}"/>
          </ac:picMkLst>
        </pc:picChg>
      </pc:sldChg>
      <pc:sldChg chg="addSp delSp modSp mod ord modClrScheme chgLayout">
        <pc:chgData name="Mona Maharjan" userId="S::mmaharja@esf.edu::facd59d3-f3a4-40a6-8469-92b54daba962" providerId="AD" clId="Web-{12409A05-0034-106A-35BB-6694165CFEBE}" dt="2025-03-17T19:57:15.343" v="783"/>
        <pc:sldMkLst>
          <pc:docMk/>
          <pc:sldMk cId="96076689" sldId="358"/>
        </pc:sldMkLst>
        <pc:spChg chg="mod">
          <ac:chgData name="Mona Maharjan" userId="S::mmaharja@esf.edu::facd59d3-f3a4-40a6-8469-92b54daba962" providerId="AD" clId="Web-{12409A05-0034-106A-35BB-6694165CFEBE}" dt="2025-03-17T19:41:15.951" v="234"/>
          <ac:spMkLst>
            <pc:docMk/>
            <pc:sldMk cId="96076689" sldId="358"/>
            <ac:spMk id="2" creationId="{4E092A25-5E76-3AE2-1697-2A80F8D0C49C}"/>
          </ac:spMkLst>
        </pc:spChg>
        <pc:spChg chg="mod">
          <ac:chgData name="Mona Maharjan" userId="S::mmaharja@esf.edu::facd59d3-f3a4-40a6-8469-92b54daba962" providerId="AD" clId="Web-{12409A05-0034-106A-35BB-6694165CFEBE}" dt="2025-03-17T19:41:15.951" v="234"/>
          <ac:spMkLst>
            <pc:docMk/>
            <pc:sldMk cId="96076689" sldId="358"/>
            <ac:spMk id="3" creationId="{F9B636AF-F5B9-D408-90F4-E57EF8441A15}"/>
          </ac:spMkLst>
        </pc:spChg>
        <pc:picChg chg="add del mod modCrop">
          <ac:chgData name="Mona Maharjan" userId="S::mmaharja@esf.edu::facd59d3-f3a4-40a6-8469-92b54daba962" providerId="AD" clId="Web-{12409A05-0034-106A-35BB-6694165CFEBE}" dt="2025-03-17T19:57:15.343" v="783"/>
          <ac:picMkLst>
            <pc:docMk/>
            <pc:sldMk cId="96076689" sldId="358"/>
            <ac:picMk id="4" creationId="{0E560112-3CA5-444A-7023-CA1FD702C8BF}"/>
          </ac:picMkLst>
        </pc:picChg>
      </pc:sldChg>
      <pc:sldChg chg="modSp">
        <pc:chgData name="Mona Maharjan" userId="S::mmaharja@esf.edu::facd59d3-f3a4-40a6-8469-92b54daba962" providerId="AD" clId="Web-{12409A05-0034-106A-35BB-6694165CFEBE}" dt="2025-03-17T19:49:55.234" v="451" actId="14100"/>
        <pc:sldMkLst>
          <pc:docMk/>
          <pc:sldMk cId="2488051520" sldId="359"/>
        </pc:sldMkLst>
        <pc:spChg chg="mod">
          <ac:chgData name="Mona Maharjan" userId="S::mmaharja@esf.edu::facd59d3-f3a4-40a6-8469-92b54daba962" providerId="AD" clId="Web-{12409A05-0034-106A-35BB-6694165CFEBE}" dt="2025-03-17T19:49:55.234" v="451" actId="14100"/>
          <ac:spMkLst>
            <pc:docMk/>
            <pc:sldMk cId="2488051520" sldId="359"/>
            <ac:spMk id="3" creationId="{6635C38E-E54B-822A-0C5E-F342195599A5}"/>
          </ac:spMkLst>
        </pc:spChg>
      </pc:sldChg>
      <pc:sldChg chg="modSp new">
        <pc:chgData name="Mona Maharjan" userId="S::mmaharja@esf.edu::facd59d3-f3a4-40a6-8469-92b54daba962" providerId="AD" clId="Web-{12409A05-0034-106A-35BB-6694165CFEBE}" dt="2025-03-17T19:52:59.288" v="571" actId="20577"/>
        <pc:sldMkLst>
          <pc:docMk/>
          <pc:sldMk cId="1888462381" sldId="365"/>
        </pc:sldMkLst>
        <pc:spChg chg="mod">
          <ac:chgData name="Mona Maharjan" userId="S::mmaharja@esf.edu::facd59d3-f3a4-40a6-8469-92b54daba962" providerId="AD" clId="Web-{12409A05-0034-106A-35BB-6694165CFEBE}" dt="2025-03-17T19:50:56.439" v="458" actId="20577"/>
          <ac:spMkLst>
            <pc:docMk/>
            <pc:sldMk cId="1888462381" sldId="365"/>
            <ac:spMk id="2" creationId="{F6F4FA25-F4B3-5074-E9E9-1A4632A957B0}"/>
          </ac:spMkLst>
        </pc:spChg>
        <pc:spChg chg="mod">
          <ac:chgData name="Mona Maharjan" userId="S::mmaharja@esf.edu::facd59d3-f3a4-40a6-8469-92b54daba962" providerId="AD" clId="Web-{12409A05-0034-106A-35BB-6694165CFEBE}" dt="2025-03-17T19:52:59.288" v="571" actId="20577"/>
          <ac:spMkLst>
            <pc:docMk/>
            <pc:sldMk cId="1888462381" sldId="365"/>
            <ac:spMk id="3" creationId="{1B84D1D5-3C32-F043-2D8A-FB2646C40CDB}"/>
          </ac:spMkLst>
        </pc:spChg>
      </pc:sldChg>
      <pc:sldChg chg="modSp new ord">
        <pc:chgData name="Mona Maharjan" userId="S::mmaharja@esf.edu::facd59d3-f3a4-40a6-8469-92b54daba962" providerId="AD" clId="Web-{12409A05-0034-106A-35BB-6694165CFEBE}" dt="2025-03-17T19:54:07.712" v="594"/>
        <pc:sldMkLst>
          <pc:docMk/>
          <pc:sldMk cId="654281799" sldId="366"/>
        </pc:sldMkLst>
        <pc:spChg chg="mod">
          <ac:chgData name="Mona Maharjan" userId="S::mmaharja@esf.edu::facd59d3-f3a4-40a6-8469-92b54daba962" providerId="AD" clId="Web-{12409A05-0034-106A-35BB-6694165CFEBE}" dt="2025-03-17T19:53:24.820" v="573" actId="20577"/>
          <ac:spMkLst>
            <pc:docMk/>
            <pc:sldMk cId="654281799" sldId="366"/>
            <ac:spMk id="2" creationId="{82713880-BB8F-09B0-2748-7502CC6F83C2}"/>
          </ac:spMkLst>
        </pc:spChg>
        <pc:spChg chg="mod">
          <ac:chgData name="Mona Maharjan" userId="S::mmaharja@esf.edu::facd59d3-f3a4-40a6-8469-92b54daba962" providerId="AD" clId="Web-{12409A05-0034-106A-35BB-6694165CFEBE}" dt="2025-03-17T19:53:38.695" v="593" actId="20577"/>
          <ac:spMkLst>
            <pc:docMk/>
            <pc:sldMk cId="654281799" sldId="366"/>
            <ac:spMk id="3" creationId="{3A0EF35B-C9BE-36FC-D2FA-5A7F75177C47}"/>
          </ac:spMkLst>
        </pc:spChg>
      </pc:sldChg>
      <pc:sldChg chg="modSp new">
        <pc:chgData name="Mona Maharjan" userId="S::mmaharja@esf.edu::facd59d3-f3a4-40a6-8469-92b54daba962" providerId="AD" clId="Web-{12409A05-0034-106A-35BB-6694165CFEBE}" dt="2025-03-17T19:56:12.841" v="731" actId="20577"/>
        <pc:sldMkLst>
          <pc:docMk/>
          <pc:sldMk cId="151954603" sldId="367"/>
        </pc:sldMkLst>
        <pc:spChg chg="mod">
          <ac:chgData name="Mona Maharjan" userId="S::mmaharja@esf.edu::facd59d3-f3a4-40a6-8469-92b54daba962" providerId="AD" clId="Web-{12409A05-0034-106A-35BB-6694165CFEBE}" dt="2025-03-17T19:54:13.634" v="598" actId="20577"/>
          <ac:spMkLst>
            <pc:docMk/>
            <pc:sldMk cId="151954603" sldId="367"/>
            <ac:spMk id="2" creationId="{9C05540E-5C28-131D-9AFA-A79AE1D93A32}"/>
          </ac:spMkLst>
        </pc:spChg>
        <pc:spChg chg="mod">
          <ac:chgData name="Mona Maharjan" userId="S::mmaharja@esf.edu::facd59d3-f3a4-40a6-8469-92b54daba962" providerId="AD" clId="Web-{12409A05-0034-106A-35BB-6694165CFEBE}" dt="2025-03-17T19:56:12.841" v="731" actId="20577"/>
          <ac:spMkLst>
            <pc:docMk/>
            <pc:sldMk cId="151954603" sldId="367"/>
            <ac:spMk id="3" creationId="{249DBD37-BBBE-7DE3-70E4-7422ECE2A0B8}"/>
          </ac:spMkLst>
        </pc:spChg>
      </pc:sldChg>
      <pc:sldChg chg="addSp modSp new">
        <pc:chgData name="Mona Maharjan" userId="S::mmaharja@esf.edu::facd59d3-f3a4-40a6-8469-92b54daba962" providerId="AD" clId="Web-{12409A05-0034-106A-35BB-6694165CFEBE}" dt="2025-03-17T20:09:15.087" v="975"/>
        <pc:sldMkLst>
          <pc:docMk/>
          <pc:sldMk cId="1086766318" sldId="368"/>
        </pc:sldMkLst>
        <pc:spChg chg="mod">
          <ac:chgData name="Mona Maharjan" userId="S::mmaharja@esf.edu::facd59d3-f3a4-40a6-8469-92b54daba962" providerId="AD" clId="Web-{12409A05-0034-106A-35BB-6694165CFEBE}" dt="2025-03-17T20:05:56.627" v="845" actId="20577"/>
          <ac:spMkLst>
            <pc:docMk/>
            <pc:sldMk cId="1086766318" sldId="368"/>
            <ac:spMk id="2" creationId="{C4F845E6-652B-118A-BFE1-6A1A3F8AEA99}"/>
          </ac:spMkLst>
        </pc:spChg>
        <pc:spChg chg="mod">
          <ac:chgData name="Mona Maharjan" userId="S::mmaharja@esf.edu::facd59d3-f3a4-40a6-8469-92b54daba962" providerId="AD" clId="Web-{12409A05-0034-106A-35BB-6694165CFEBE}" dt="2025-03-17T20:08:26.992" v="971" actId="14100"/>
          <ac:spMkLst>
            <pc:docMk/>
            <pc:sldMk cId="1086766318" sldId="368"/>
            <ac:spMk id="3" creationId="{79ADD994-78D1-5930-B8F3-6AEC41EC57A3}"/>
          </ac:spMkLst>
        </pc:spChg>
        <pc:picChg chg="add mod">
          <ac:chgData name="Mona Maharjan" userId="S::mmaharja@esf.edu::facd59d3-f3a4-40a6-8469-92b54daba962" providerId="AD" clId="Web-{12409A05-0034-106A-35BB-6694165CFEBE}" dt="2025-03-17T20:09:15.087" v="975"/>
          <ac:picMkLst>
            <pc:docMk/>
            <pc:sldMk cId="1086766318" sldId="368"/>
            <ac:picMk id="4" creationId="{5F82FBAE-4E26-A28C-B968-727970E1826E}"/>
          </ac:picMkLst>
        </pc:picChg>
      </pc:sldChg>
      <pc:sldChg chg="modSp new">
        <pc:chgData name="Mona Maharjan" userId="S::mmaharja@esf.edu::facd59d3-f3a4-40a6-8469-92b54daba962" providerId="AD" clId="Web-{12409A05-0034-106A-35BB-6694165CFEBE}" dt="2025-03-17T20:14:58.849" v="991" actId="20577"/>
        <pc:sldMkLst>
          <pc:docMk/>
          <pc:sldMk cId="357107432" sldId="369"/>
        </pc:sldMkLst>
        <pc:spChg chg="mod">
          <ac:chgData name="Mona Maharjan" userId="S::mmaharja@esf.edu::facd59d3-f3a4-40a6-8469-92b54daba962" providerId="AD" clId="Web-{12409A05-0034-106A-35BB-6694165CFEBE}" dt="2025-03-17T20:14:58.849" v="991" actId="20577"/>
          <ac:spMkLst>
            <pc:docMk/>
            <pc:sldMk cId="357107432" sldId="369"/>
            <ac:spMk id="2" creationId="{2124288F-43A7-8C0F-CA34-04A625B9BE05}"/>
          </ac:spMkLst>
        </pc:spChg>
      </pc:sldChg>
    </pc:docChg>
  </pc:docChgLst>
  <pc:docChgLst>
    <pc:chgData name="Mona Maharjan" userId="S::mmaharja@esf.edu::facd59d3-f3a4-40a6-8469-92b54daba962" providerId="AD" clId="Web-{BE6C17C7-69EA-D010-7A4C-0B4E873C1FBB}"/>
    <pc:docChg chg="addSld delSld modSld sldOrd">
      <pc:chgData name="Mona Maharjan" userId="S::mmaharja@esf.edu::facd59d3-f3a4-40a6-8469-92b54daba962" providerId="AD" clId="Web-{BE6C17C7-69EA-D010-7A4C-0B4E873C1FBB}" dt="2025-03-18T13:27:04.133" v="274" actId="20577"/>
      <pc:docMkLst>
        <pc:docMk/>
      </pc:docMkLst>
      <pc:sldChg chg="modSp">
        <pc:chgData name="Mona Maharjan" userId="S::mmaharja@esf.edu::facd59d3-f3a4-40a6-8469-92b54daba962" providerId="AD" clId="Web-{BE6C17C7-69EA-D010-7A4C-0B4E873C1FBB}" dt="2025-03-18T13:09:13.434" v="140" actId="20577"/>
        <pc:sldMkLst>
          <pc:docMk/>
          <pc:sldMk cId="3020342394" sldId="334"/>
        </pc:sldMkLst>
        <pc:spChg chg="mod">
          <ac:chgData name="Mona Maharjan" userId="S::mmaharja@esf.edu::facd59d3-f3a4-40a6-8469-92b54daba962" providerId="AD" clId="Web-{BE6C17C7-69EA-D010-7A4C-0B4E873C1FBB}" dt="2025-03-18T13:09:13.434" v="140" actId="20577"/>
          <ac:spMkLst>
            <pc:docMk/>
            <pc:sldMk cId="3020342394" sldId="334"/>
            <ac:spMk id="3" creationId="{E8832BA9-63C7-5DFF-65B0-A2BDA6D9E43F}"/>
          </ac:spMkLst>
        </pc:spChg>
      </pc:sldChg>
      <pc:sldChg chg="modSp">
        <pc:chgData name="Mona Maharjan" userId="S::mmaharja@esf.edu::facd59d3-f3a4-40a6-8469-92b54daba962" providerId="AD" clId="Web-{BE6C17C7-69EA-D010-7A4C-0B4E873C1FBB}" dt="2025-03-18T13:19:33.552" v="192" actId="20577"/>
        <pc:sldMkLst>
          <pc:docMk/>
          <pc:sldMk cId="1434804304" sldId="338"/>
        </pc:sldMkLst>
        <pc:spChg chg="mod">
          <ac:chgData name="Mona Maharjan" userId="S::mmaharja@esf.edu::facd59d3-f3a4-40a6-8469-92b54daba962" providerId="AD" clId="Web-{BE6C17C7-69EA-D010-7A4C-0B4E873C1FBB}" dt="2025-03-18T13:19:33.552" v="192" actId="20577"/>
          <ac:spMkLst>
            <pc:docMk/>
            <pc:sldMk cId="1434804304" sldId="338"/>
            <ac:spMk id="3" creationId="{777A46AE-D7B8-941E-8A6A-FFAD050BFB57}"/>
          </ac:spMkLst>
        </pc:spChg>
      </pc:sldChg>
      <pc:sldChg chg="modSp">
        <pc:chgData name="Mona Maharjan" userId="S::mmaharja@esf.edu::facd59d3-f3a4-40a6-8469-92b54daba962" providerId="AD" clId="Web-{BE6C17C7-69EA-D010-7A4C-0B4E873C1FBB}" dt="2025-03-18T13:11:28.642" v="144" actId="20577"/>
        <pc:sldMkLst>
          <pc:docMk/>
          <pc:sldMk cId="392434855" sldId="343"/>
        </pc:sldMkLst>
        <pc:spChg chg="mod">
          <ac:chgData name="Mona Maharjan" userId="S::mmaharja@esf.edu::facd59d3-f3a4-40a6-8469-92b54daba962" providerId="AD" clId="Web-{BE6C17C7-69EA-D010-7A4C-0B4E873C1FBB}" dt="2025-03-18T13:11:28.642" v="144" actId="20577"/>
          <ac:spMkLst>
            <pc:docMk/>
            <pc:sldMk cId="392434855" sldId="343"/>
            <ac:spMk id="3" creationId="{C1653602-4E52-358A-D153-E61DE3289568}"/>
          </ac:spMkLst>
        </pc:spChg>
      </pc:sldChg>
      <pc:sldChg chg="del">
        <pc:chgData name="Mona Maharjan" userId="S::mmaharja@esf.edu::facd59d3-f3a4-40a6-8469-92b54daba962" providerId="AD" clId="Web-{BE6C17C7-69EA-D010-7A4C-0B4E873C1FBB}" dt="2025-03-18T13:08:16.963" v="138"/>
        <pc:sldMkLst>
          <pc:docMk/>
          <pc:sldMk cId="2807422590" sldId="347"/>
        </pc:sldMkLst>
      </pc:sldChg>
      <pc:sldChg chg="modSp">
        <pc:chgData name="Mona Maharjan" userId="S::mmaharja@esf.edu::facd59d3-f3a4-40a6-8469-92b54daba962" providerId="AD" clId="Web-{BE6C17C7-69EA-D010-7A4C-0B4E873C1FBB}" dt="2025-03-18T12:59:21.441" v="15" actId="20577"/>
        <pc:sldMkLst>
          <pc:docMk/>
          <pc:sldMk cId="1731313439" sldId="355"/>
        </pc:sldMkLst>
        <pc:spChg chg="mod">
          <ac:chgData name="Mona Maharjan" userId="S::mmaharja@esf.edu::facd59d3-f3a4-40a6-8469-92b54daba962" providerId="AD" clId="Web-{BE6C17C7-69EA-D010-7A4C-0B4E873C1FBB}" dt="2025-03-18T12:59:21.441" v="15" actId="20577"/>
          <ac:spMkLst>
            <pc:docMk/>
            <pc:sldMk cId="1731313439" sldId="355"/>
            <ac:spMk id="3" creationId="{33E71E99-29A5-1719-D578-B66F659EE15F}"/>
          </ac:spMkLst>
        </pc:spChg>
      </pc:sldChg>
      <pc:sldChg chg="ord">
        <pc:chgData name="Mona Maharjan" userId="S::mmaharja@esf.edu::facd59d3-f3a4-40a6-8469-92b54daba962" providerId="AD" clId="Web-{BE6C17C7-69EA-D010-7A4C-0B4E873C1FBB}" dt="2025-03-18T13:22:13.074" v="266"/>
        <pc:sldMkLst>
          <pc:docMk/>
          <pc:sldMk cId="2094021228" sldId="360"/>
        </pc:sldMkLst>
      </pc:sldChg>
      <pc:sldChg chg="del">
        <pc:chgData name="Mona Maharjan" userId="S::mmaharja@esf.edu::facd59d3-f3a4-40a6-8469-92b54daba962" providerId="AD" clId="Web-{BE6C17C7-69EA-D010-7A4C-0B4E873C1FBB}" dt="2025-03-18T13:08:37.776" v="139"/>
        <pc:sldMkLst>
          <pc:docMk/>
          <pc:sldMk cId="3672240203" sldId="363"/>
        </pc:sldMkLst>
      </pc:sldChg>
      <pc:sldChg chg="modSp">
        <pc:chgData name="Mona Maharjan" userId="S::mmaharja@esf.edu::facd59d3-f3a4-40a6-8469-92b54daba962" providerId="AD" clId="Web-{BE6C17C7-69EA-D010-7A4C-0B4E873C1FBB}" dt="2025-03-18T13:21:23.150" v="262" actId="20577"/>
        <pc:sldMkLst>
          <pc:docMk/>
          <pc:sldMk cId="1693353424" sldId="364"/>
        </pc:sldMkLst>
        <pc:spChg chg="mod">
          <ac:chgData name="Mona Maharjan" userId="S::mmaharja@esf.edu::facd59d3-f3a4-40a6-8469-92b54daba962" providerId="AD" clId="Web-{BE6C17C7-69EA-D010-7A4C-0B4E873C1FBB}" dt="2025-03-18T13:19:41.631" v="194" actId="20577"/>
          <ac:spMkLst>
            <pc:docMk/>
            <pc:sldMk cId="1693353424" sldId="364"/>
            <ac:spMk id="2" creationId="{CE447093-31D4-5731-800B-4A462876353D}"/>
          </ac:spMkLst>
        </pc:spChg>
        <pc:spChg chg="mod">
          <ac:chgData name="Mona Maharjan" userId="S::mmaharja@esf.edu::facd59d3-f3a4-40a6-8469-92b54daba962" providerId="AD" clId="Web-{BE6C17C7-69EA-D010-7A4C-0B4E873C1FBB}" dt="2025-03-18T13:21:23.150" v="262" actId="20577"/>
          <ac:spMkLst>
            <pc:docMk/>
            <pc:sldMk cId="1693353424" sldId="364"/>
            <ac:spMk id="3" creationId="{444DE04C-0E55-DC96-8EF8-326049D3EEBE}"/>
          </ac:spMkLst>
        </pc:spChg>
      </pc:sldChg>
      <pc:sldChg chg="addSp delSp modSp">
        <pc:chgData name="Mona Maharjan" userId="S::mmaharja@esf.edu::facd59d3-f3a4-40a6-8469-92b54daba962" providerId="AD" clId="Web-{BE6C17C7-69EA-D010-7A4C-0B4E873C1FBB}" dt="2025-03-18T13:02:18.151" v="108" actId="1076"/>
        <pc:sldMkLst>
          <pc:docMk/>
          <pc:sldMk cId="654281799" sldId="366"/>
        </pc:sldMkLst>
        <pc:spChg chg="mod">
          <ac:chgData name="Mona Maharjan" userId="S::mmaharja@esf.edu::facd59d3-f3a4-40a6-8469-92b54daba962" providerId="AD" clId="Web-{BE6C17C7-69EA-D010-7A4C-0B4E873C1FBB}" dt="2025-03-18T12:59:28.754" v="17" actId="20577"/>
          <ac:spMkLst>
            <pc:docMk/>
            <pc:sldMk cId="654281799" sldId="366"/>
            <ac:spMk id="2" creationId="{82713880-BB8F-09B0-2748-7502CC6F83C2}"/>
          </ac:spMkLst>
        </pc:spChg>
        <pc:spChg chg="mod">
          <ac:chgData name="Mona Maharjan" userId="S::mmaharja@esf.edu::facd59d3-f3a4-40a6-8469-92b54daba962" providerId="AD" clId="Web-{BE6C17C7-69EA-D010-7A4C-0B4E873C1FBB}" dt="2025-03-18T13:00:45.866" v="75" actId="14100"/>
          <ac:spMkLst>
            <pc:docMk/>
            <pc:sldMk cId="654281799" sldId="366"/>
            <ac:spMk id="3" creationId="{3A0EF35B-C9BE-36FC-D2FA-5A7F75177C47}"/>
          </ac:spMkLst>
        </pc:spChg>
        <pc:spChg chg="add del">
          <ac:chgData name="Mona Maharjan" userId="S::mmaharja@esf.edu::facd59d3-f3a4-40a6-8469-92b54daba962" providerId="AD" clId="Web-{BE6C17C7-69EA-D010-7A4C-0B4E873C1FBB}" dt="2025-03-18T13:01:04.039" v="77"/>
          <ac:spMkLst>
            <pc:docMk/>
            <pc:sldMk cId="654281799" sldId="366"/>
            <ac:spMk id="4" creationId="{ED801C18-6F25-F866-EB7A-0CD9CBB5F559}"/>
          </ac:spMkLst>
        </pc:spChg>
        <pc:spChg chg="add mod">
          <ac:chgData name="Mona Maharjan" userId="S::mmaharja@esf.edu::facd59d3-f3a4-40a6-8469-92b54daba962" providerId="AD" clId="Web-{BE6C17C7-69EA-D010-7A4C-0B4E873C1FBB}" dt="2025-03-18T13:02:18.151" v="108" actId="1076"/>
          <ac:spMkLst>
            <pc:docMk/>
            <pc:sldMk cId="654281799" sldId="366"/>
            <ac:spMk id="5" creationId="{B957F030-18CC-5A12-2DFD-E6D600DAB9E3}"/>
          </ac:spMkLst>
        </pc:spChg>
      </pc:sldChg>
      <pc:sldChg chg="modSp">
        <pc:chgData name="Mona Maharjan" userId="S::mmaharja@esf.edu::facd59d3-f3a4-40a6-8469-92b54daba962" providerId="AD" clId="Web-{BE6C17C7-69EA-D010-7A4C-0B4E873C1FBB}" dt="2025-03-18T13:03:20.904" v="109" actId="1076"/>
        <pc:sldMkLst>
          <pc:docMk/>
          <pc:sldMk cId="151954603" sldId="367"/>
        </pc:sldMkLst>
        <pc:spChg chg="mod">
          <ac:chgData name="Mona Maharjan" userId="S::mmaharja@esf.edu::facd59d3-f3a4-40a6-8469-92b54daba962" providerId="AD" clId="Web-{BE6C17C7-69EA-D010-7A4C-0B4E873C1FBB}" dt="2025-03-18T13:03:20.904" v="109" actId="1076"/>
          <ac:spMkLst>
            <pc:docMk/>
            <pc:sldMk cId="151954603" sldId="367"/>
            <ac:spMk id="2" creationId="{9C05540E-5C28-131D-9AFA-A79AE1D93A32}"/>
          </ac:spMkLst>
        </pc:spChg>
      </pc:sldChg>
      <pc:sldChg chg="modSp">
        <pc:chgData name="Mona Maharjan" userId="S::mmaharja@esf.edu::facd59d3-f3a4-40a6-8469-92b54daba962" providerId="AD" clId="Web-{BE6C17C7-69EA-D010-7A4C-0B4E873C1FBB}" dt="2025-03-18T12:48:12.586" v="13"/>
        <pc:sldMkLst>
          <pc:docMk/>
          <pc:sldMk cId="1086766318" sldId="368"/>
        </pc:sldMkLst>
        <pc:picChg chg="mod">
          <ac:chgData name="Mona Maharjan" userId="S::mmaharja@esf.edu::facd59d3-f3a4-40a6-8469-92b54daba962" providerId="AD" clId="Web-{BE6C17C7-69EA-D010-7A4C-0B4E873C1FBB}" dt="2025-03-18T12:48:12.586" v="13"/>
          <ac:picMkLst>
            <pc:docMk/>
            <pc:sldMk cId="1086766318" sldId="368"/>
            <ac:picMk id="4" creationId="{5F82FBAE-4E26-A28C-B968-727970E1826E}"/>
          </ac:picMkLst>
        </pc:picChg>
      </pc:sldChg>
      <pc:sldChg chg="modSp">
        <pc:chgData name="Mona Maharjan" userId="S::mmaharja@esf.edu::facd59d3-f3a4-40a6-8469-92b54daba962" providerId="AD" clId="Web-{BE6C17C7-69EA-D010-7A4C-0B4E873C1FBB}" dt="2025-03-18T13:27:04.133" v="274" actId="20577"/>
        <pc:sldMkLst>
          <pc:docMk/>
          <pc:sldMk cId="357107432" sldId="369"/>
        </pc:sldMkLst>
        <pc:spChg chg="mod">
          <ac:chgData name="Mona Maharjan" userId="S::mmaharja@esf.edu::facd59d3-f3a4-40a6-8469-92b54daba962" providerId="AD" clId="Web-{BE6C17C7-69EA-D010-7A4C-0B4E873C1FBB}" dt="2025-03-18T13:27:04.133" v="274" actId="20577"/>
          <ac:spMkLst>
            <pc:docMk/>
            <pc:sldMk cId="357107432" sldId="369"/>
            <ac:spMk id="3" creationId="{246E44BE-91A1-C2F8-870D-2384907F94A6}"/>
          </ac:spMkLst>
        </pc:spChg>
      </pc:sldChg>
      <pc:sldChg chg="addSp delSp modSp new del">
        <pc:chgData name="Mona Maharjan" userId="S::mmaharja@esf.edu::facd59d3-f3a4-40a6-8469-92b54daba962" providerId="AD" clId="Web-{BE6C17C7-69EA-D010-7A4C-0B4E873C1FBB}" dt="2025-03-18T13:05:36.800" v="115"/>
        <pc:sldMkLst>
          <pc:docMk/>
          <pc:sldMk cId="2146398223" sldId="370"/>
        </pc:sldMkLst>
        <pc:spChg chg="del">
          <ac:chgData name="Mona Maharjan" userId="S::mmaharja@esf.edu::facd59d3-f3a4-40a6-8469-92b54daba962" providerId="AD" clId="Web-{BE6C17C7-69EA-D010-7A4C-0B4E873C1FBB}" dt="2025-03-18T13:04:37.751" v="113"/>
          <ac:spMkLst>
            <pc:docMk/>
            <pc:sldMk cId="2146398223" sldId="370"/>
            <ac:spMk id="3" creationId="{A7FF95B1-AC13-F39C-D40E-EA9AD0627DE8}"/>
          </ac:spMkLst>
        </pc:spChg>
        <pc:picChg chg="add mod ord">
          <ac:chgData name="Mona Maharjan" userId="S::mmaharja@esf.edu::facd59d3-f3a4-40a6-8469-92b54daba962" providerId="AD" clId="Web-{BE6C17C7-69EA-D010-7A4C-0B4E873C1FBB}" dt="2025-03-18T13:04:37.766" v="114"/>
          <ac:picMkLst>
            <pc:docMk/>
            <pc:sldMk cId="2146398223" sldId="370"/>
            <ac:picMk id="4" creationId="{94C38E58-A100-6691-DE0E-50815D56543B}"/>
          </ac:picMkLst>
        </pc:picChg>
      </pc:sldChg>
      <pc:sldChg chg="new del">
        <pc:chgData name="Mona Maharjan" userId="S::mmaharja@esf.edu::facd59d3-f3a4-40a6-8469-92b54daba962" providerId="AD" clId="Web-{BE6C17C7-69EA-D010-7A4C-0B4E873C1FBB}" dt="2025-03-18T13:06:04.738" v="117"/>
        <pc:sldMkLst>
          <pc:docMk/>
          <pc:sldMk cId="2655098102" sldId="370"/>
        </pc:sldMkLst>
      </pc:sldChg>
      <pc:sldChg chg="addSp delSp modSp new">
        <pc:chgData name="Mona Maharjan" userId="S::mmaharja@esf.edu::facd59d3-f3a4-40a6-8469-92b54daba962" providerId="AD" clId="Web-{BE6C17C7-69EA-D010-7A4C-0B4E873C1FBB}" dt="2025-03-18T13:06:58.959" v="137" actId="14100"/>
        <pc:sldMkLst>
          <pc:docMk/>
          <pc:sldMk cId="3210788344" sldId="370"/>
        </pc:sldMkLst>
        <pc:spChg chg="mod">
          <ac:chgData name="Mona Maharjan" userId="S::mmaharja@esf.edu::facd59d3-f3a4-40a6-8469-92b54daba962" providerId="AD" clId="Web-{BE6C17C7-69EA-D010-7A4C-0B4E873C1FBB}" dt="2025-03-18T13:06:58.866" v="136" actId="14100"/>
          <ac:spMkLst>
            <pc:docMk/>
            <pc:sldMk cId="3210788344" sldId="370"/>
            <ac:spMk id="2" creationId="{017C3047-A04A-4943-8117-F9D5A1A2063D}"/>
          </ac:spMkLst>
        </pc:spChg>
        <pc:spChg chg="del">
          <ac:chgData name="Mona Maharjan" userId="S::mmaharja@esf.edu::facd59d3-f3a4-40a6-8469-92b54daba962" providerId="AD" clId="Web-{BE6C17C7-69EA-D010-7A4C-0B4E873C1FBB}" dt="2025-03-18T13:06:15.973" v="119"/>
          <ac:spMkLst>
            <pc:docMk/>
            <pc:sldMk cId="3210788344" sldId="370"/>
            <ac:spMk id="3" creationId="{AEDB97F4-8BC2-9167-70A7-45CB51997C3D}"/>
          </ac:spMkLst>
        </pc:spChg>
        <pc:picChg chg="add mod ord">
          <ac:chgData name="Mona Maharjan" userId="S::mmaharja@esf.edu::facd59d3-f3a4-40a6-8469-92b54daba962" providerId="AD" clId="Web-{BE6C17C7-69EA-D010-7A4C-0B4E873C1FBB}" dt="2025-03-18T13:06:58.959" v="137" actId="14100"/>
          <ac:picMkLst>
            <pc:docMk/>
            <pc:sldMk cId="3210788344" sldId="370"/>
            <ac:picMk id="4" creationId="{06B1298C-4272-9187-5BA7-99CD699BFE3B}"/>
          </ac:picMkLst>
        </pc:picChg>
      </pc:sldChg>
      <pc:sldChg chg="new del">
        <pc:chgData name="Mona Maharjan" userId="S::mmaharja@esf.edu::facd59d3-f3a4-40a6-8469-92b54daba962" providerId="AD" clId="Web-{BE6C17C7-69EA-D010-7A4C-0B4E873C1FBB}" dt="2025-03-18T13:03:37.467" v="111"/>
        <pc:sldMkLst>
          <pc:docMk/>
          <pc:sldMk cId="4096887985" sldId="370"/>
        </pc:sldMkLst>
      </pc:sldChg>
    </pc:docChg>
  </pc:docChgLst>
  <pc:docChgLst>
    <pc:chgData name="Mona Maharjan" userId="S::mmaharja@esf.edu::facd59d3-f3a4-40a6-8469-92b54daba962" providerId="AD" clId="Web-{D702EADA-0AFF-208F-D773-D42C32D9B11C}"/>
    <pc:docChg chg="addSld modSld">
      <pc:chgData name="Mona Maharjan" userId="S::mmaharja@esf.edu::facd59d3-f3a4-40a6-8469-92b54daba962" providerId="AD" clId="Web-{D702EADA-0AFF-208F-D773-D42C32D9B11C}" dt="2025-03-18T13:44:24.476" v="135" actId="14100"/>
      <pc:docMkLst>
        <pc:docMk/>
      </pc:docMkLst>
      <pc:sldChg chg="modSp">
        <pc:chgData name="Mona Maharjan" userId="S::mmaharja@esf.edu::facd59d3-f3a4-40a6-8469-92b54daba962" providerId="AD" clId="Web-{D702EADA-0AFF-208F-D773-D42C32D9B11C}" dt="2025-03-18T13:40:51.078" v="3" actId="20577"/>
        <pc:sldMkLst>
          <pc:docMk/>
          <pc:sldMk cId="357107432" sldId="369"/>
        </pc:sldMkLst>
        <pc:spChg chg="mod">
          <ac:chgData name="Mona Maharjan" userId="S::mmaharja@esf.edu::facd59d3-f3a4-40a6-8469-92b54daba962" providerId="AD" clId="Web-{D702EADA-0AFF-208F-D773-D42C32D9B11C}" dt="2025-03-18T13:40:51.078" v="3" actId="20577"/>
          <ac:spMkLst>
            <pc:docMk/>
            <pc:sldMk cId="357107432" sldId="369"/>
            <ac:spMk id="3" creationId="{246E44BE-91A1-C2F8-870D-2384907F94A6}"/>
          </ac:spMkLst>
        </pc:spChg>
      </pc:sldChg>
      <pc:sldChg chg="addSp modSp new">
        <pc:chgData name="Mona Maharjan" userId="S::mmaharja@esf.edu::facd59d3-f3a4-40a6-8469-92b54daba962" providerId="AD" clId="Web-{D702EADA-0AFF-208F-D773-D42C32D9B11C}" dt="2025-03-18T13:44:24.476" v="135" actId="14100"/>
        <pc:sldMkLst>
          <pc:docMk/>
          <pc:sldMk cId="2786956889" sldId="371"/>
        </pc:sldMkLst>
        <pc:spChg chg="mod">
          <ac:chgData name="Mona Maharjan" userId="S::mmaharja@esf.edu::facd59d3-f3a4-40a6-8469-92b54daba962" providerId="AD" clId="Web-{D702EADA-0AFF-208F-D773-D42C32D9B11C}" dt="2025-03-18T13:41:06.766" v="14" actId="20577"/>
          <ac:spMkLst>
            <pc:docMk/>
            <pc:sldMk cId="2786956889" sldId="371"/>
            <ac:spMk id="2" creationId="{77655745-030E-DB0D-A18C-0E7CFDF62FE0}"/>
          </ac:spMkLst>
        </pc:spChg>
        <pc:spChg chg="mod">
          <ac:chgData name="Mona Maharjan" userId="S::mmaharja@esf.edu::facd59d3-f3a4-40a6-8469-92b54daba962" providerId="AD" clId="Web-{D702EADA-0AFF-208F-D773-D42C32D9B11C}" dt="2025-03-18T13:43:19.005" v="115" actId="20577"/>
          <ac:spMkLst>
            <pc:docMk/>
            <pc:sldMk cId="2786956889" sldId="371"/>
            <ac:spMk id="3" creationId="{C64D2C9E-4E53-F1F6-1B57-1966226D1972}"/>
          </ac:spMkLst>
        </pc:spChg>
        <pc:spChg chg="add mod">
          <ac:chgData name="Mona Maharjan" userId="S::mmaharja@esf.edu::facd59d3-f3a4-40a6-8469-92b54daba962" providerId="AD" clId="Web-{D702EADA-0AFF-208F-D773-D42C32D9B11C}" dt="2025-03-18T13:42:40.379" v="103"/>
          <ac:spMkLst>
            <pc:docMk/>
            <pc:sldMk cId="2786956889" sldId="371"/>
            <ac:spMk id="4" creationId="{114CB43E-3D9E-0879-38B1-91F3B2A36D52}"/>
          </ac:spMkLst>
        </pc:spChg>
        <pc:spChg chg="add mod">
          <ac:chgData name="Mona Maharjan" userId="S::mmaharja@esf.edu::facd59d3-f3a4-40a6-8469-92b54daba962" providerId="AD" clId="Web-{D702EADA-0AFF-208F-D773-D42C32D9B11C}" dt="2025-03-18T13:44:24.476" v="135" actId="14100"/>
          <ac:spMkLst>
            <pc:docMk/>
            <pc:sldMk cId="2786956889" sldId="371"/>
            <ac:spMk id="5" creationId="{B6A660D6-981E-3FEB-3519-AE6140BE5ADF}"/>
          </ac:spMkLst>
        </pc:spChg>
      </pc:sldChg>
    </pc:docChg>
  </pc:docChgLst>
  <pc:docChgLst>
    <pc:chgData name="Mona Maharjan" userId="facd59d3-f3a4-40a6-8469-92b54daba962" providerId="ADAL" clId="{BDEB439A-3FFE-4AA2-A49B-AC83E52FF342}"/>
    <pc:docChg chg="undo custSel addSld delSld modSld sldOrd modMainMaster">
      <pc:chgData name="Mona Maharjan" userId="facd59d3-f3a4-40a6-8469-92b54daba962" providerId="ADAL" clId="{BDEB439A-3FFE-4AA2-A49B-AC83E52FF342}" dt="2025-01-21T00:51:37.403" v="3182"/>
      <pc:docMkLst>
        <pc:docMk/>
      </pc:docMkLst>
      <pc:sldChg chg="modSp mod modAnim">
        <pc:chgData name="Mona Maharjan" userId="facd59d3-f3a4-40a6-8469-92b54daba962" providerId="ADAL" clId="{BDEB439A-3FFE-4AA2-A49B-AC83E52FF342}" dt="2025-01-10T18:33:54.747" v="2739"/>
        <pc:sldMkLst>
          <pc:docMk/>
          <pc:sldMk cId="3020342394" sldId="334"/>
        </pc:sldMkLst>
        <pc:spChg chg="mod">
          <ac:chgData name="Mona Maharjan" userId="facd59d3-f3a4-40a6-8469-92b54daba962" providerId="ADAL" clId="{BDEB439A-3FFE-4AA2-A49B-AC83E52FF342}" dt="2025-01-08T13:32:52.248" v="62" actId="20577"/>
          <ac:spMkLst>
            <pc:docMk/>
            <pc:sldMk cId="3020342394" sldId="334"/>
            <ac:spMk id="2" creationId="{4B80977A-D52A-E399-3AB4-4132B2516AEC}"/>
          </ac:spMkLst>
        </pc:spChg>
        <pc:spChg chg="mod">
          <ac:chgData name="Mona Maharjan" userId="facd59d3-f3a4-40a6-8469-92b54daba962" providerId="ADAL" clId="{BDEB439A-3FFE-4AA2-A49B-AC83E52FF342}" dt="2025-01-10T18:10:55.227" v="2513" actId="14100"/>
          <ac:spMkLst>
            <pc:docMk/>
            <pc:sldMk cId="3020342394" sldId="334"/>
            <ac:spMk id="3" creationId="{E8832BA9-63C7-5DFF-65B0-A2BDA6D9E43F}"/>
          </ac:spMkLst>
        </pc:spChg>
      </pc:sldChg>
      <pc:sldChg chg="modSp mod">
        <pc:chgData name="Mona Maharjan" userId="facd59d3-f3a4-40a6-8469-92b54daba962" providerId="ADAL" clId="{BDEB439A-3FFE-4AA2-A49B-AC83E52FF342}" dt="2025-01-16T20:42:20.161" v="2979" actId="20577"/>
        <pc:sldMkLst>
          <pc:docMk/>
          <pc:sldMk cId="1343368570" sldId="336"/>
        </pc:sldMkLst>
        <pc:spChg chg="mod">
          <ac:chgData name="Mona Maharjan" userId="facd59d3-f3a4-40a6-8469-92b54daba962" providerId="ADAL" clId="{BDEB439A-3FFE-4AA2-A49B-AC83E52FF342}" dt="2025-01-16T20:42:20.161" v="2979" actId="20577"/>
          <ac:spMkLst>
            <pc:docMk/>
            <pc:sldMk cId="1343368570" sldId="336"/>
            <ac:spMk id="2" creationId="{73D82E33-8F22-522D-4C35-71C1DA528990}"/>
          </ac:spMkLst>
        </pc:spChg>
      </pc:sldChg>
      <pc:sldChg chg="addSp delSp modSp mod modAnim">
        <pc:chgData name="Mona Maharjan" userId="facd59d3-f3a4-40a6-8469-92b54daba962" providerId="ADAL" clId="{BDEB439A-3FFE-4AA2-A49B-AC83E52FF342}" dt="2025-01-08T15:44:21.082" v="550" actId="1036"/>
        <pc:sldMkLst>
          <pc:docMk/>
          <pc:sldMk cId="988877854" sldId="337"/>
        </pc:sldMkLst>
      </pc:sldChg>
      <pc:sldChg chg="modSp mod modNotesTx">
        <pc:chgData name="Mona Maharjan" userId="facd59d3-f3a4-40a6-8469-92b54daba962" providerId="ADAL" clId="{BDEB439A-3FFE-4AA2-A49B-AC83E52FF342}" dt="2025-01-08T21:05:26.001" v="2082" actId="20577"/>
        <pc:sldMkLst>
          <pc:docMk/>
          <pc:sldMk cId="1434804304" sldId="338"/>
        </pc:sldMkLst>
        <pc:spChg chg="mod">
          <ac:chgData name="Mona Maharjan" userId="facd59d3-f3a4-40a6-8469-92b54daba962" providerId="ADAL" clId="{BDEB439A-3FFE-4AA2-A49B-AC83E52FF342}" dt="2025-01-08T16:07:40.775" v="1037" actId="20577"/>
          <ac:spMkLst>
            <pc:docMk/>
            <pc:sldMk cId="1434804304" sldId="338"/>
            <ac:spMk id="2" creationId="{7DDD0D3B-562A-82E3-5E03-AF21D9974BEA}"/>
          </ac:spMkLst>
        </pc:spChg>
        <pc:spChg chg="mod">
          <ac:chgData name="Mona Maharjan" userId="facd59d3-f3a4-40a6-8469-92b54daba962" providerId="ADAL" clId="{BDEB439A-3FFE-4AA2-A49B-AC83E52FF342}" dt="2025-01-08T21:05:01.966" v="1986" actId="20577"/>
          <ac:spMkLst>
            <pc:docMk/>
            <pc:sldMk cId="1434804304" sldId="338"/>
            <ac:spMk id="3" creationId="{777A46AE-D7B8-941E-8A6A-FFAD050BFB57}"/>
          </ac:spMkLst>
        </pc:spChg>
      </pc:sldChg>
      <pc:sldChg chg="del">
        <pc:chgData name="Mona Maharjan" userId="facd59d3-f3a4-40a6-8469-92b54daba962" providerId="ADAL" clId="{BDEB439A-3FFE-4AA2-A49B-AC83E52FF342}" dt="2025-01-16T20:16:50.161" v="2947" actId="2696"/>
        <pc:sldMkLst>
          <pc:docMk/>
          <pc:sldMk cId="3670001657" sldId="339"/>
        </pc:sldMkLst>
      </pc:sldChg>
      <pc:sldChg chg="modSp del mod">
        <pc:chgData name="Mona Maharjan" userId="facd59d3-f3a4-40a6-8469-92b54daba962" providerId="ADAL" clId="{BDEB439A-3FFE-4AA2-A49B-AC83E52FF342}" dt="2025-01-16T20:17:22.105" v="2966" actId="2696"/>
        <pc:sldMkLst>
          <pc:docMk/>
          <pc:sldMk cId="3249383254" sldId="340"/>
        </pc:sldMkLst>
      </pc:sldChg>
      <pc:sldChg chg="del">
        <pc:chgData name="Mona Maharjan" userId="facd59d3-f3a4-40a6-8469-92b54daba962" providerId="ADAL" clId="{BDEB439A-3FFE-4AA2-A49B-AC83E52FF342}" dt="2025-01-08T17:33:15.095" v="1204" actId="2696"/>
        <pc:sldMkLst>
          <pc:docMk/>
          <pc:sldMk cId="397928597" sldId="341"/>
        </pc:sldMkLst>
      </pc:sldChg>
      <pc:sldChg chg="del ord">
        <pc:chgData name="Mona Maharjan" userId="facd59d3-f3a4-40a6-8469-92b54daba962" providerId="ADAL" clId="{BDEB439A-3FFE-4AA2-A49B-AC83E52FF342}" dt="2025-01-10T18:36:21.093" v="2742" actId="2696"/>
        <pc:sldMkLst>
          <pc:docMk/>
          <pc:sldMk cId="2508892968" sldId="342"/>
        </pc:sldMkLst>
      </pc:sldChg>
      <pc:sldChg chg="modSp mod ord">
        <pc:chgData name="Mona Maharjan" userId="facd59d3-f3a4-40a6-8469-92b54daba962" providerId="ADAL" clId="{BDEB439A-3FFE-4AA2-A49B-AC83E52FF342}" dt="2025-01-08T17:47:45.027" v="1505" actId="20577"/>
        <pc:sldMkLst>
          <pc:docMk/>
          <pc:sldMk cId="392434855" sldId="343"/>
        </pc:sldMkLst>
        <pc:spChg chg="mod">
          <ac:chgData name="Mona Maharjan" userId="facd59d3-f3a4-40a6-8469-92b54daba962" providerId="ADAL" clId="{BDEB439A-3FFE-4AA2-A49B-AC83E52FF342}" dt="2025-01-08T17:47:45.027" v="1505" actId="20577"/>
          <ac:spMkLst>
            <pc:docMk/>
            <pc:sldMk cId="392434855" sldId="343"/>
            <ac:spMk id="3" creationId="{C1653602-4E52-358A-D153-E61DE3289568}"/>
          </ac:spMkLst>
        </pc:spChg>
      </pc:sldChg>
      <pc:sldChg chg="addSp modSp mod ord">
        <pc:chgData name="Mona Maharjan" userId="facd59d3-f3a4-40a6-8469-92b54daba962" providerId="ADAL" clId="{BDEB439A-3FFE-4AA2-A49B-AC83E52FF342}" dt="2025-01-08T17:34:30.722" v="1222" actId="1076"/>
        <pc:sldMkLst>
          <pc:docMk/>
          <pc:sldMk cId="2631019004" sldId="344"/>
        </pc:sldMkLst>
      </pc:sldChg>
      <pc:sldChg chg="del">
        <pc:chgData name="Mona Maharjan" userId="facd59d3-f3a4-40a6-8469-92b54daba962" providerId="ADAL" clId="{BDEB439A-3FFE-4AA2-A49B-AC83E52FF342}" dt="2025-01-16T20:17:36.134" v="2969" actId="2696"/>
        <pc:sldMkLst>
          <pc:docMk/>
          <pc:sldMk cId="1130649" sldId="345"/>
        </pc:sldMkLst>
      </pc:sldChg>
      <pc:sldChg chg="addSp modSp mod">
        <pc:chgData name="Mona Maharjan" userId="facd59d3-f3a4-40a6-8469-92b54daba962" providerId="ADAL" clId="{BDEB439A-3FFE-4AA2-A49B-AC83E52FF342}" dt="2025-01-21T00:44:32.042" v="3180" actId="962"/>
        <pc:sldMkLst>
          <pc:docMk/>
          <pc:sldMk cId="3330170322" sldId="346"/>
        </pc:sldMkLst>
        <pc:spChg chg="mod">
          <ac:chgData name="Mona Maharjan" userId="facd59d3-f3a4-40a6-8469-92b54daba962" providerId="ADAL" clId="{BDEB439A-3FFE-4AA2-A49B-AC83E52FF342}" dt="2025-01-21T00:44:00.344" v="3137" actId="5793"/>
          <ac:spMkLst>
            <pc:docMk/>
            <pc:sldMk cId="3330170322" sldId="346"/>
            <ac:spMk id="3" creationId="{627BBA54-1018-8FD2-B5F3-B70E52D7156A}"/>
          </ac:spMkLst>
        </pc:spChg>
        <pc:picChg chg="add mod">
          <ac:chgData name="Mona Maharjan" userId="facd59d3-f3a4-40a6-8469-92b54daba962" providerId="ADAL" clId="{BDEB439A-3FFE-4AA2-A49B-AC83E52FF342}" dt="2025-01-21T00:44:32.042" v="3180" actId="962"/>
          <ac:picMkLst>
            <pc:docMk/>
            <pc:sldMk cId="3330170322" sldId="346"/>
            <ac:picMk id="5" creationId="{FCFD480B-D4F2-69E8-8303-96856E6F7141}"/>
          </ac:picMkLst>
        </pc:picChg>
      </pc:sldChg>
      <pc:sldChg chg="modSp mod ord">
        <pc:chgData name="Mona Maharjan" userId="facd59d3-f3a4-40a6-8469-92b54daba962" providerId="ADAL" clId="{BDEB439A-3FFE-4AA2-A49B-AC83E52FF342}" dt="2025-01-16T20:12:54.155" v="2946" actId="20577"/>
        <pc:sldMkLst>
          <pc:docMk/>
          <pc:sldMk cId="2807422590" sldId="347"/>
        </pc:sldMkLst>
        <pc:spChg chg="mod">
          <ac:chgData name="Mona Maharjan" userId="facd59d3-f3a4-40a6-8469-92b54daba962" providerId="ADAL" clId="{BDEB439A-3FFE-4AA2-A49B-AC83E52FF342}" dt="2025-01-08T17:48:17.274" v="1512" actId="20577"/>
          <ac:spMkLst>
            <pc:docMk/>
            <pc:sldMk cId="2807422590" sldId="347"/>
            <ac:spMk id="2" creationId="{A259D50E-64FB-6FD3-A47A-33508587898A}"/>
          </ac:spMkLst>
        </pc:spChg>
        <pc:spChg chg="mod">
          <ac:chgData name="Mona Maharjan" userId="facd59d3-f3a4-40a6-8469-92b54daba962" providerId="ADAL" clId="{BDEB439A-3FFE-4AA2-A49B-AC83E52FF342}" dt="2025-01-16T20:12:54.155" v="2946" actId="20577"/>
          <ac:spMkLst>
            <pc:docMk/>
            <pc:sldMk cId="2807422590" sldId="347"/>
            <ac:spMk id="3" creationId="{9C87A791-E329-686D-EB0E-AB1942286F02}"/>
          </ac:spMkLst>
        </pc:spChg>
      </pc:sldChg>
      <pc:sldChg chg="del">
        <pc:chgData name="Mona Maharjan" userId="facd59d3-f3a4-40a6-8469-92b54daba962" providerId="ADAL" clId="{BDEB439A-3FFE-4AA2-A49B-AC83E52FF342}" dt="2025-01-21T00:44:50.656" v="3181" actId="2696"/>
        <pc:sldMkLst>
          <pc:docMk/>
          <pc:sldMk cId="2987734328" sldId="348"/>
        </pc:sldMkLst>
      </pc:sldChg>
      <pc:sldChg chg="del">
        <pc:chgData name="Mona Maharjan" userId="facd59d3-f3a4-40a6-8469-92b54daba962" providerId="ADAL" clId="{BDEB439A-3FFE-4AA2-A49B-AC83E52FF342}" dt="2025-01-16T20:17:42.538" v="2970" actId="2696"/>
        <pc:sldMkLst>
          <pc:docMk/>
          <pc:sldMk cId="1056369049" sldId="349"/>
        </pc:sldMkLst>
      </pc:sldChg>
      <pc:sldChg chg="ord">
        <pc:chgData name="Mona Maharjan" userId="facd59d3-f3a4-40a6-8469-92b54daba962" providerId="ADAL" clId="{BDEB439A-3FFE-4AA2-A49B-AC83E52FF342}" dt="2025-01-08T18:41:22.428" v="1854"/>
        <pc:sldMkLst>
          <pc:docMk/>
          <pc:sldMk cId="4057964887" sldId="350"/>
        </pc:sldMkLst>
      </pc:sldChg>
      <pc:sldChg chg="modSp add del mod ord modNotesTx">
        <pc:chgData name="Mona Maharjan" userId="facd59d3-f3a4-40a6-8469-92b54daba962" providerId="ADAL" clId="{BDEB439A-3FFE-4AA2-A49B-AC83E52FF342}" dt="2025-01-08T17:34:35.376" v="1223" actId="2696"/>
        <pc:sldMkLst>
          <pc:docMk/>
          <pc:sldMk cId="2635128967" sldId="351"/>
        </pc:sldMkLst>
      </pc:sldChg>
      <pc:sldChg chg="ord">
        <pc:chgData name="Mona Maharjan" userId="facd59d3-f3a4-40a6-8469-92b54daba962" providerId="ADAL" clId="{BDEB439A-3FFE-4AA2-A49B-AC83E52FF342}" dt="2025-01-16T20:17:27.065" v="2968"/>
        <pc:sldMkLst>
          <pc:docMk/>
          <pc:sldMk cId="1356326292" sldId="352"/>
        </pc:sldMkLst>
      </pc:sldChg>
      <pc:sldChg chg="modSp new mod modNotesTx">
        <pc:chgData name="Mona Maharjan" userId="facd59d3-f3a4-40a6-8469-92b54daba962" providerId="ADAL" clId="{BDEB439A-3FFE-4AA2-A49B-AC83E52FF342}" dt="2025-01-08T18:06:38.233" v="1743" actId="20577"/>
        <pc:sldMkLst>
          <pc:docMk/>
          <pc:sldMk cId="1004643431" sldId="353"/>
        </pc:sldMkLst>
        <pc:spChg chg="mod">
          <ac:chgData name="Mona Maharjan" userId="facd59d3-f3a4-40a6-8469-92b54daba962" providerId="ADAL" clId="{BDEB439A-3FFE-4AA2-A49B-AC83E52FF342}" dt="2025-01-08T16:04:27.815" v="592" actId="20577"/>
          <ac:spMkLst>
            <pc:docMk/>
            <pc:sldMk cId="1004643431" sldId="353"/>
            <ac:spMk id="2" creationId="{2B2401F3-55D4-2E59-BB94-9D9562C679BD}"/>
          </ac:spMkLst>
        </pc:spChg>
        <pc:spChg chg="mod">
          <ac:chgData name="Mona Maharjan" userId="facd59d3-f3a4-40a6-8469-92b54daba962" providerId="ADAL" clId="{BDEB439A-3FFE-4AA2-A49B-AC83E52FF342}" dt="2025-01-08T18:06:01.351" v="1644" actId="20577"/>
          <ac:spMkLst>
            <pc:docMk/>
            <pc:sldMk cId="1004643431" sldId="353"/>
            <ac:spMk id="3" creationId="{929684C8-DA10-6070-9DE7-A1B3FF126706}"/>
          </ac:spMkLst>
        </pc:spChg>
      </pc:sldChg>
      <pc:sldChg chg="del">
        <pc:chgData name="Mona Maharjan" userId="facd59d3-f3a4-40a6-8469-92b54daba962" providerId="ADAL" clId="{BDEB439A-3FFE-4AA2-A49B-AC83E52FF342}" dt="2025-01-08T16:03:47.958" v="551" actId="2696"/>
        <pc:sldMkLst>
          <pc:docMk/>
          <pc:sldMk cId="3485185546" sldId="353"/>
        </pc:sldMkLst>
      </pc:sldChg>
      <pc:sldChg chg="addSp delSp modSp new mod">
        <pc:chgData name="Mona Maharjan" userId="facd59d3-f3a4-40a6-8469-92b54daba962" providerId="ADAL" clId="{BDEB439A-3FFE-4AA2-A49B-AC83E52FF342}" dt="2025-01-08T16:57:18.044" v="1091" actId="14100"/>
        <pc:sldMkLst>
          <pc:docMk/>
          <pc:sldMk cId="1290636130" sldId="354"/>
        </pc:sldMkLst>
      </pc:sldChg>
      <pc:sldChg chg="modSp new mod">
        <pc:chgData name="Mona Maharjan" userId="facd59d3-f3a4-40a6-8469-92b54daba962" providerId="ADAL" clId="{BDEB439A-3FFE-4AA2-A49B-AC83E52FF342}" dt="2025-01-16T20:12:19.243" v="2857" actId="20577"/>
        <pc:sldMkLst>
          <pc:docMk/>
          <pc:sldMk cId="1731313439" sldId="355"/>
        </pc:sldMkLst>
        <pc:spChg chg="mod">
          <ac:chgData name="Mona Maharjan" userId="facd59d3-f3a4-40a6-8469-92b54daba962" providerId="ADAL" clId="{BDEB439A-3FFE-4AA2-A49B-AC83E52FF342}" dt="2025-01-08T17:06:55.543" v="1099" actId="20577"/>
          <ac:spMkLst>
            <pc:docMk/>
            <pc:sldMk cId="1731313439" sldId="355"/>
            <ac:spMk id="2" creationId="{E54CEF60-42A8-17E8-81F5-B085C46D3A7C}"/>
          </ac:spMkLst>
        </pc:spChg>
        <pc:spChg chg="mod">
          <ac:chgData name="Mona Maharjan" userId="facd59d3-f3a4-40a6-8469-92b54daba962" providerId="ADAL" clId="{BDEB439A-3FFE-4AA2-A49B-AC83E52FF342}" dt="2025-01-16T20:12:19.243" v="2857" actId="20577"/>
          <ac:spMkLst>
            <pc:docMk/>
            <pc:sldMk cId="1731313439" sldId="355"/>
            <ac:spMk id="3" creationId="{33E71E99-29A5-1719-D578-B66F659EE15F}"/>
          </ac:spMkLst>
        </pc:spChg>
      </pc:sldChg>
      <pc:sldChg chg="modSp new mod">
        <pc:chgData name="Mona Maharjan" userId="facd59d3-f3a4-40a6-8469-92b54daba962" providerId="ADAL" clId="{BDEB439A-3FFE-4AA2-A49B-AC83E52FF342}" dt="2025-01-21T00:41:53.910" v="3136" actId="207"/>
        <pc:sldMkLst>
          <pc:docMk/>
          <pc:sldMk cId="1340359173" sldId="356"/>
        </pc:sldMkLst>
      </pc:sldChg>
      <pc:sldChg chg="new modAnim">
        <pc:chgData name="Mona Maharjan" userId="facd59d3-f3a4-40a6-8469-92b54daba962" providerId="ADAL" clId="{BDEB439A-3FFE-4AA2-A49B-AC83E52FF342}" dt="2025-01-21T00:51:37.403" v="3182"/>
        <pc:sldMkLst>
          <pc:docMk/>
          <pc:sldMk cId="1391244180" sldId="357"/>
        </pc:sldMkLst>
      </pc:sldChg>
      <pc:sldMasterChg chg="modSp">
        <pc:chgData name="Mona Maharjan" userId="facd59d3-f3a4-40a6-8469-92b54daba962" providerId="ADAL" clId="{BDEB439A-3FFE-4AA2-A49B-AC83E52FF342}" dt="2025-01-17T14:50:30.683" v="3135"/>
        <pc:sldMasterMkLst>
          <pc:docMk/>
          <pc:sldMasterMk cId="0" sldId="2147483648"/>
        </pc:sldMasterMkLst>
        <pc:spChg chg="mod">
          <ac:chgData name="Mona Maharjan" userId="facd59d3-f3a4-40a6-8469-92b54daba962" providerId="ADAL" clId="{BDEB439A-3FFE-4AA2-A49B-AC83E52FF342}" dt="2025-01-16T20:18:24.565" v="2971"/>
          <ac:spMkLst>
            <pc:docMk/>
            <pc:sldMasterMk cId="0" sldId="2147483648"/>
            <ac:spMk id="1043" creationId="{00000000-0000-0000-0000-000000000000}"/>
          </ac:spMkLst>
        </pc:spChg>
        <pc:spChg chg="mod">
          <ac:chgData name="Mona Maharjan" userId="facd59d3-f3a4-40a6-8469-92b54daba962" providerId="ADAL" clId="{BDEB439A-3FFE-4AA2-A49B-AC83E52FF342}" dt="2025-01-17T14:50:30.683" v="3135"/>
          <ac:spMkLst>
            <pc:docMk/>
            <pc:sldMasterMk cId="0" sldId="2147483648"/>
            <ac:spMk id="1054" creationId="{00000000-0000-0000-0000-000000000000}"/>
          </ac:spMkLst>
        </pc:spChg>
      </pc:sldMasterChg>
    </pc:docChg>
  </pc:docChgLst>
  <pc:docChgLst>
    <pc:chgData name="Mona Maharjan" userId="S::mmaharja@esf.edu::facd59d3-f3a4-40a6-8469-92b54daba962" providerId="AD" clId="Web-{C179E509-4749-3641-5145-419659C62A46}"/>
    <pc:docChg chg="addSld modSld">
      <pc:chgData name="Mona Maharjan" userId="S::mmaharja@esf.edu::facd59d3-f3a4-40a6-8469-92b54daba962" providerId="AD" clId="Web-{C179E509-4749-3641-5145-419659C62A46}" dt="2025-02-18T15:21:42.637" v="65" actId="20577"/>
      <pc:docMkLst>
        <pc:docMk/>
      </pc:docMkLst>
      <pc:sldChg chg="modSp new">
        <pc:chgData name="Mona Maharjan" userId="S::mmaharja@esf.edu::facd59d3-f3a4-40a6-8469-92b54daba962" providerId="AD" clId="Web-{C179E509-4749-3641-5145-419659C62A46}" dt="2025-02-18T15:21:42.637" v="65" actId="20577"/>
        <pc:sldMkLst>
          <pc:docMk/>
          <pc:sldMk cId="1693353424" sldId="364"/>
        </pc:sldMkLst>
        <pc:spChg chg="mod">
          <ac:chgData name="Mona Maharjan" userId="S::mmaharja@esf.edu::facd59d3-f3a4-40a6-8469-92b54daba962" providerId="AD" clId="Web-{C179E509-4749-3641-5145-419659C62A46}" dt="2025-02-18T15:16:05.775" v="10" actId="20577"/>
          <ac:spMkLst>
            <pc:docMk/>
            <pc:sldMk cId="1693353424" sldId="364"/>
            <ac:spMk id="2" creationId="{CE447093-31D4-5731-800B-4A462876353D}"/>
          </ac:spMkLst>
        </pc:spChg>
        <pc:spChg chg="mod">
          <ac:chgData name="Mona Maharjan" userId="S::mmaharja@esf.edu::facd59d3-f3a4-40a6-8469-92b54daba962" providerId="AD" clId="Web-{C179E509-4749-3641-5145-419659C62A46}" dt="2025-02-18T15:21:42.637" v="65" actId="20577"/>
          <ac:spMkLst>
            <pc:docMk/>
            <pc:sldMk cId="1693353424" sldId="364"/>
            <ac:spMk id="3" creationId="{444DE04C-0E55-DC96-8EF8-326049D3EEBE}"/>
          </ac:spMkLst>
        </pc:spChg>
      </pc:sldChg>
    </pc:docChg>
  </pc:docChgLst>
  <pc:docChgLst>
    <pc:chgData name="Mona Maharjan" userId="facd59d3-f3a4-40a6-8469-92b54daba962" providerId="ADAL" clId="{F3907333-003D-4514-A568-DE0DD0614DFA}"/>
    <pc:docChg chg="undo custSel addSld delSld modSld sldOrd">
      <pc:chgData name="Mona Maharjan" userId="facd59d3-f3a4-40a6-8469-92b54daba962" providerId="ADAL" clId="{F3907333-003D-4514-A568-DE0DD0614DFA}" dt="2023-11-13T16:26:48.175" v="1416" actId="20577"/>
      <pc:docMkLst>
        <pc:docMk/>
      </pc:docMkLst>
      <pc:sldChg chg="modSp mod modNotesTx">
        <pc:chgData name="Mona Maharjan" userId="facd59d3-f3a4-40a6-8469-92b54daba962" providerId="ADAL" clId="{F3907333-003D-4514-A568-DE0DD0614DFA}" dt="2023-11-13T14:58:17.526" v="71" actId="20577"/>
        <pc:sldMkLst>
          <pc:docMk/>
          <pc:sldMk cId="3020342394" sldId="334"/>
        </pc:sldMkLst>
      </pc:sldChg>
      <pc:sldChg chg="del">
        <pc:chgData name="Mona Maharjan" userId="facd59d3-f3a4-40a6-8469-92b54daba962" providerId="ADAL" clId="{F3907333-003D-4514-A568-DE0DD0614DFA}" dt="2023-11-13T14:57:25.493" v="47" actId="47"/>
        <pc:sldMkLst>
          <pc:docMk/>
          <pc:sldMk cId="923897049" sldId="335"/>
        </pc:sldMkLst>
      </pc:sldChg>
      <pc:sldChg chg="modSp mod">
        <pc:chgData name="Mona Maharjan" userId="facd59d3-f3a4-40a6-8469-92b54daba962" providerId="ADAL" clId="{F3907333-003D-4514-A568-DE0DD0614DFA}" dt="2023-11-13T14:57:02.891" v="43" actId="14100"/>
        <pc:sldMkLst>
          <pc:docMk/>
          <pc:sldMk cId="1343368570" sldId="336"/>
        </pc:sldMkLst>
      </pc:sldChg>
      <pc:sldChg chg="modSp new mod">
        <pc:chgData name="Mona Maharjan" userId="facd59d3-f3a4-40a6-8469-92b54daba962" providerId="ADAL" clId="{F3907333-003D-4514-A568-DE0DD0614DFA}" dt="2023-11-13T14:59:09.441" v="126" actId="20577"/>
        <pc:sldMkLst>
          <pc:docMk/>
          <pc:sldMk cId="988877854" sldId="337"/>
        </pc:sldMkLst>
      </pc:sldChg>
      <pc:sldChg chg="del">
        <pc:chgData name="Mona Maharjan" userId="facd59d3-f3a4-40a6-8469-92b54daba962" providerId="ADAL" clId="{F3907333-003D-4514-A568-DE0DD0614DFA}" dt="2023-11-13T14:57:25.493" v="47" actId="47"/>
        <pc:sldMkLst>
          <pc:docMk/>
          <pc:sldMk cId="2499910707" sldId="337"/>
        </pc:sldMkLst>
      </pc:sldChg>
      <pc:sldChg chg="del">
        <pc:chgData name="Mona Maharjan" userId="facd59d3-f3a4-40a6-8469-92b54daba962" providerId="ADAL" clId="{F3907333-003D-4514-A568-DE0DD0614DFA}" dt="2023-11-13T14:57:25.493" v="47" actId="47"/>
        <pc:sldMkLst>
          <pc:docMk/>
          <pc:sldMk cId="196165165" sldId="338"/>
        </pc:sldMkLst>
      </pc:sldChg>
      <pc:sldChg chg="modSp new mod">
        <pc:chgData name="Mona Maharjan" userId="facd59d3-f3a4-40a6-8469-92b54daba962" providerId="ADAL" clId="{F3907333-003D-4514-A568-DE0DD0614DFA}" dt="2023-11-13T15:34:03.863" v="458" actId="20577"/>
        <pc:sldMkLst>
          <pc:docMk/>
          <pc:sldMk cId="1434804304" sldId="338"/>
        </pc:sldMkLst>
      </pc:sldChg>
      <pc:sldChg chg="addSp delSp modSp new mod">
        <pc:chgData name="Mona Maharjan" userId="facd59d3-f3a4-40a6-8469-92b54daba962" providerId="ADAL" clId="{F3907333-003D-4514-A568-DE0DD0614DFA}" dt="2023-11-13T15:00:39.621" v="162" actId="20577"/>
        <pc:sldMkLst>
          <pc:docMk/>
          <pc:sldMk cId="3670001657" sldId="339"/>
        </pc:sldMkLst>
      </pc:sldChg>
      <pc:sldChg chg="del">
        <pc:chgData name="Mona Maharjan" userId="facd59d3-f3a4-40a6-8469-92b54daba962" providerId="ADAL" clId="{F3907333-003D-4514-A568-DE0DD0614DFA}" dt="2023-11-13T14:57:25.493" v="47" actId="47"/>
        <pc:sldMkLst>
          <pc:docMk/>
          <pc:sldMk cId="3825271799" sldId="339"/>
        </pc:sldMkLst>
      </pc:sldChg>
      <pc:sldChg chg="del">
        <pc:chgData name="Mona Maharjan" userId="facd59d3-f3a4-40a6-8469-92b54daba962" providerId="ADAL" clId="{F3907333-003D-4514-A568-DE0DD0614DFA}" dt="2023-11-13T14:57:25.493" v="47" actId="47"/>
        <pc:sldMkLst>
          <pc:docMk/>
          <pc:sldMk cId="775816467" sldId="340"/>
        </pc:sldMkLst>
      </pc:sldChg>
      <pc:sldChg chg="modSp new mod">
        <pc:chgData name="Mona Maharjan" userId="facd59d3-f3a4-40a6-8469-92b54daba962" providerId="ADAL" clId="{F3907333-003D-4514-A568-DE0DD0614DFA}" dt="2023-11-13T15:01:02.241" v="175" actId="20577"/>
        <pc:sldMkLst>
          <pc:docMk/>
          <pc:sldMk cId="3249383254" sldId="340"/>
        </pc:sldMkLst>
      </pc:sldChg>
      <pc:sldChg chg="modSp new mod">
        <pc:chgData name="Mona Maharjan" userId="facd59d3-f3a4-40a6-8469-92b54daba962" providerId="ADAL" clId="{F3907333-003D-4514-A568-DE0DD0614DFA}" dt="2023-11-13T15:01:10.411" v="183" actId="20577"/>
        <pc:sldMkLst>
          <pc:docMk/>
          <pc:sldMk cId="397928597" sldId="341"/>
        </pc:sldMkLst>
      </pc:sldChg>
      <pc:sldChg chg="modSp new mod">
        <pc:chgData name="Mona Maharjan" userId="facd59d3-f3a4-40a6-8469-92b54daba962" providerId="ADAL" clId="{F3907333-003D-4514-A568-DE0DD0614DFA}" dt="2023-11-13T15:01:30.001" v="230" actId="20577"/>
        <pc:sldMkLst>
          <pc:docMk/>
          <pc:sldMk cId="2508892968" sldId="342"/>
        </pc:sldMkLst>
      </pc:sldChg>
      <pc:sldChg chg="modSp new mod">
        <pc:chgData name="Mona Maharjan" userId="facd59d3-f3a4-40a6-8469-92b54daba962" providerId="ADAL" clId="{F3907333-003D-4514-A568-DE0DD0614DFA}" dt="2023-11-13T15:01:36.691" v="241" actId="20577"/>
        <pc:sldMkLst>
          <pc:docMk/>
          <pc:sldMk cId="392434855" sldId="343"/>
        </pc:sldMkLst>
      </pc:sldChg>
      <pc:sldChg chg="modSp new mod modNotesTx">
        <pc:chgData name="Mona Maharjan" userId="facd59d3-f3a4-40a6-8469-92b54daba962" providerId="ADAL" clId="{F3907333-003D-4514-A568-DE0DD0614DFA}" dt="2023-11-13T16:01:32.634" v="1271" actId="20577"/>
        <pc:sldMkLst>
          <pc:docMk/>
          <pc:sldMk cId="2631019004" sldId="344"/>
        </pc:sldMkLst>
      </pc:sldChg>
      <pc:sldChg chg="modSp new mod">
        <pc:chgData name="Mona Maharjan" userId="facd59d3-f3a4-40a6-8469-92b54daba962" providerId="ADAL" clId="{F3907333-003D-4514-A568-DE0DD0614DFA}" dt="2023-11-13T15:01:54.641" v="278" actId="20577"/>
        <pc:sldMkLst>
          <pc:docMk/>
          <pc:sldMk cId="1130649" sldId="345"/>
        </pc:sldMkLst>
      </pc:sldChg>
      <pc:sldChg chg="modSp new mod">
        <pc:chgData name="Mona Maharjan" userId="facd59d3-f3a4-40a6-8469-92b54daba962" providerId="ADAL" clId="{F3907333-003D-4514-A568-DE0DD0614DFA}" dt="2023-11-13T15:02:49.821" v="315" actId="20577"/>
        <pc:sldMkLst>
          <pc:docMk/>
          <pc:sldMk cId="3330170322" sldId="346"/>
        </pc:sldMkLst>
      </pc:sldChg>
      <pc:sldChg chg="modSp new mod ord">
        <pc:chgData name="Mona Maharjan" userId="facd59d3-f3a4-40a6-8469-92b54daba962" providerId="ADAL" clId="{F3907333-003D-4514-A568-DE0DD0614DFA}" dt="2023-11-13T15:03:02.852" v="332"/>
        <pc:sldMkLst>
          <pc:docMk/>
          <pc:sldMk cId="2807422590" sldId="347"/>
        </pc:sldMkLst>
      </pc:sldChg>
      <pc:sldChg chg="new">
        <pc:chgData name="Mona Maharjan" userId="facd59d3-f3a4-40a6-8469-92b54daba962" providerId="ADAL" clId="{F3907333-003D-4514-A568-DE0DD0614DFA}" dt="2023-11-13T15:04:05.910" v="333" actId="680"/>
        <pc:sldMkLst>
          <pc:docMk/>
          <pc:sldMk cId="2987734328" sldId="348"/>
        </pc:sldMkLst>
      </pc:sldChg>
      <pc:sldChg chg="modSp new mod">
        <pc:chgData name="Mona Maharjan" userId="facd59d3-f3a4-40a6-8469-92b54daba962" providerId="ADAL" clId="{F3907333-003D-4514-A568-DE0DD0614DFA}" dt="2023-11-13T15:04:23.511" v="355" actId="20577"/>
        <pc:sldMkLst>
          <pc:docMk/>
          <pc:sldMk cId="1056369049" sldId="349"/>
        </pc:sldMkLst>
      </pc:sldChg>
      <pc:sldChg chg="modSp new mod">
        <pc:chgData name="Mona Maharjan" userId="facd59d3-f3a4-40a6-8469-92b54daba962" providerId="ADAL" clId="{F3907333-003D-4514-A568-DE0DD0614DFA}" dt="2023-11-13T15:36:43.106" v="794" actId="20577"/>
        <pc:sldMkLst>
          <pc:docMk/>
          <pc:sldMk cId="4057964887" sldId="350"/>
        </pc:sldMkLst>
      </pc:sldChg>
      <pc:sldChg chg="addSp delSp modSp new mod">
        <pc:chgData name="Mona Maharjan" userId="facd59d3-f3a4-40a6-8469-92b54daba962" providerId="ADAL" clId="{F3907333-003D-4514-A568-DE0DD0614DFA}" dt="2023-11-13T15:49:44.212" v="1040" actId="207"/>
        <pc:sldMkLst>
          <pc:docMk/>
          <pc:sldMk cId="2635128967" sldId="351"/>
        </pc:sldMkLst>
      </pc:sldChg>
      <pc:sldChg chg="modSp new mod">
        <pc:chgData name="Mona Maharjan" userId="facd59d3-f3a4-40a6-8469-92b54daba962" providerId="ADAL" clId="{F3907333-003D-4514-A568-DE0DD0614DFA}" dt="2023-11-13T16:16:01.769" v="1408" actId="20577"/>
        <pc:sldMkLst>
          <pc:docMk/>
          <pc:sldMk cId="1356326292" sldId="352"/>
        </pc:sldMkLst>
      </pc:sldChg>
      <pc:sldChg chg="modSp new mod">
        <pc:chgData name="Mona Maharjan" userId="facd59d3-f3a4-40a6-8469-92b54daba962" providerId="ADAL" clId="{F3907333-003D-4514-A568-DE0DD0614DFA}" dt="2023-11-13T16:26:48.175" v="1416" actId="20577"/>
        <pc:sldMkLst>
          <pc:docMk/>
          <pc:sldMk cId="3485185546" sldId="353"/>
        </pc:sldMkLst>
      </pc:sldChg>
    </pc:docChg>
  </pc:docChgLst>
  <pc:docChgLst>
    <pc:chgData name="Erika Blair" userId="S::enblair@esf.edu::55eb7e93-e9e4-4a58-90b8-f1fa4d881932" providerId="AD" clId="Web-{270732DB-0BDA-6131-F129-29145493DED6}"/>
    <pc:docChg chg="modSld">
      <pc:chgData name="Erika Blair" userId="S::enblair@esf.edu::55eb7e93-e9e4-4a58-90b8-f1fa4d881932" providerId="AD" clId="Web-{270732DB-0BDA-6131-F129-29145493DED6}" dt="2025-03-13T12:09:35.183" v="366" actId="20577"/>
      <pc:docMkLst>
        <pc:docMk/>
      </pc:docMkLst>
      <pc:sldChg chg="modSp">
        <pc:chgData name="Erika Blair" userId="S::enblair@esf.edu::55eb7e93-e9e4-4a58-90b8-f1fa4d881932" providerId="AD" clId="Web-{270732DB-0BDA-6131-F129-29145493DED6}" dt="2025-03-12T15:19:13.565" v="7" actId="1076"/>
        <pc:sldMkLst>
          <pc:docMk/>
          <pc:sldMk cId="3020342394" sldId="334"/>
        </pc:sldMkLst>
        <pc:spChg chg="mod">
          <ac:chgData name="Erika Blair" userId="S::enblair@esf.edu::55eb7e93-e9e4-4a58-90b8-f1fa4d881932" providerId="AD" clId="Web-{270732DB-0BDA-6131-F129-29145493DED6}" dt="2025-03-12T15:19:11.534" v="6" actId="20577"/>
          <ac:spMkLst>
            <pc:docMk/>
            <pc:sldMk cId="3020342394" sldId="334"/>
            <ac:spMk id="2" creationId="{4B80977A-D52A-E399-3AB4-4132B2516AEC}"/>
          </ac:spMkLst>
        </pc:spChg>
        <pc:spChg chg="mod">
          <ac:chgData name="Erika Blair" userId="S::enblair@esf.edu::55eb7e93-e9e4-4a58-90b8-f1fa4d881932" providerId="AD" clId="Web-{270732DB-0BDA-6131-F129-29145493DED6}" dt="2025-03-12T15:19:13.565" v="7" actId="1076"/>
          <ac:spMkLst>
            <pc:docMk/>
            <pc:sldMk cId="3020342394" sldId="334"/>
            <ac:spMk id="3" creationId="{E8832BA9-63C7-5DFF-65B0-A2BDA6D9E43F}"/>
          </ac:spMkLst>
        </pc:spChg>
      </pc:sldChg>
      <pc:sldChg chg="modSp">
        <pc:chgData name="Erika Blair" userId="S::enblair@esf.edu::55eb7e93-e9e4-4a58-90b8-f1fa4d881932" providerId="AD" clId="Web-{270732DB-0BDA-6131-F129-29145493DED6}" dt="2025-03-12T15:16:33.030" v="3" actId="20577"/>
        <pc:sldMkLst>
          <pc:docMk/>
          <pc:sldMk cId="1343368570" sldId="336"/>
        </pc:sldMkLst>
        <pc:spChg chg="mod">
          <ac:chgData name="Erika Blair" userId="S::enblair@esf.edu::55eb7e93-e9e4-4a58-90b8-f1fa4d881932" providerId="AD" clId="Web-{270732DB-0BDA-6131-F129-29145493DED6}" dt="2025-03-12T15:16:33.030" v="3" actId="20577"/>
          <ac:spMkLst>
            <pc:docMk/>
            <pc:sldMk cId="1343368570" sldId="336"/>
            <ac:spMk id="2" creationId="{73D82E33-8F22-522D-4C35-71C1DA528990}"/>
          </ac:spMkLst>
        </pc:spChg>
      </pc:sldChg>
      <pc:sldChg chg="modSp">
        <pc:chgData name="Erika Blair" userId="S::enblair@esf.edu::55eb7e93-e9e4-4a58-90b8-f1fa4d881932" providerId="AD" clId="Web-{270732DB-0BDA-6131-F129-29145493DED6}" dt="2025-03-12T15:58:37.228" v="325" actId="20577"/>
        <pc:sldMkLst>
          <pc:docMk/>
          <pc:sldMk cId="3330170322" sldId="346"/>
        </pc:sldMkLst>
        <pc:spChg chg="mod">
          <ac:chgData name="Erika Blair" userId="S::enblair@esf.edu::55eb7e93-e9e4-4a58-90b8-f1fa4d881932" providerId="AD" clId="Web-{270732DB-0BDA-6131-F129-29145493DED6}" dt="2025-03-12T15:58:37.228" v="325" actId="20577"/>
          <ac:spMkLst>
            <pc:docMk/>
            <pc:sldMk cId="3330170322" sldId="346"/>
            <ac:spMk id="3" creationId="{627BBA54-1018-8FD2-B5F3-B70E52D7156A}"/>
          </ac:spMkLst>
        </pc:spChg>
      </pc:sldChg>
      <pc:sldChg chg="addSp delSp modSp modNotes">
        <pc:chgData name="Erika Blair" userId="S::enblair@esf.edu::55eb7e93-e9e4-4a58-90b8-f1fa4d881932" providerId="AD" clId="Web-{270732DB-0BDA-6131-F129-29145493DED6}" dt="2025-03-12T15:59:22.776" v="339"/>
        <pc:sldMkLst>
          <pc:docMk/>
          <pc:sldMk cId="2987734328" sldId="348"/>
        </pc:sldMkLst>
        <pc:spChg chg="mod">
          <ac:chgData name="Erika Blair" userId="S::enblair@esf.edu::55eb7e93-e9e4-4a58-90b8-f1fa4d881932" providerId="AD" clId="Web-{270732DB-0BDA-6131-F129-29145493DED6}" dt="2025-03-12T15:44:13.521" v="114"/>
          <ac:spMkLst>
            <pc:docMk/>
            <pc:sldMk cId="2987734328" sldId="348"/>
            <ac:spMk id="2" creationId="{BE70DA7B-4055-E325-A8BA-385670F85BDD}"/>
          </ac:spMkLst>
        </pc:spChg>
        <pc:spChg chg="add mod">
          <ac:chgData name="Erika Blair" userId="S::enblair@esf.edu::55eb7e93-e9e4-4a58-90b8-f1fa4d881932" providerId="AD" clId="Web-{270732DB-0BDA-6131-F129-29145493DED6}" dt="2025-03-12T15:58:53.666" v="327" actId="20577"/>
          <ac:spMkLst>
            <pc:docMk/>
            <pc:sldMk cId="2987734328" sldId="348"/>
            <ac:spMk id="4" creationId="{6B50DA66-8141-DF4D-4A74-A7B69FC5C862}"/>
          </ac:spMkLst>
        </pc:spChg>
        <pc:spChg chg="del">
          <ac:chgData name="Erika Blair" userId="S::enblair@esf.edu::55eb7e93-e9e4-4a58-90b8-f1fa4d881932" providerId="AD" clId="Web-{270732DB-0BDA-6131-F129-29145493DED6}" dt="2025-03-12T15:44:18.021" v="116"/>
          <ac:spMkLst>
            <pc:docMk/>
            <pc:sldMk cId="2987734328" sldId="348"/>
            <ac:spMk id="6" creationId="{9ED1C63D-9600-3F07-0430-505AC0897066}"/>
          </ac:spMkLst>
        </pc:spChg>
        <pc:picChg chg="del">
          <ac:chgData name="Erika Blair" userId="S::enblair@esf.edu::55eb7e93-e9e4-4a58-90b8-f1fa4d881932" providerId="AD" clId="Web-{270732DB-0BDA-6131-F129-29145493DED6}" dt="2025-03-12T15:44:16.834" v="115"/>
          <ac:picMkLst>
            <pc:docMk/>
            <pc:sldMk cId="2987734328" sldId="348"/>
            <ac:picMk id="3" creationId="{ED1E01C0-A533-7037-341B-5BC0AF05748E}"/>
          </ac:picMkLst>
        </pc:picChg>
        <pc:picChg chg="add del mod modCrop">
          <ac:chgData name="Erika Blair" userId="S::enblair@esf.edu::55eb7e93-e9e4-4a58-90b8-f1fa4d881932" providerId="AD" clId="Web-{270732DB-0BDA-6131-F129-29145493DED6}" dt="2025-03-12T15:54:35.738" v="302"/>
          <ac:picMkLst>
            <pc:docMk/>
            <pc:sldMk cId="2987734328" sldId="348"/>
            <ac:picMk id="5" creationId="{C879BCF3-EE5F-9F8A-52A6-C29EF946F62B}"/>
          </ac:picMkLst>
        </pc:picChg>
        <pc:picChg chg="add mod">
          <ac:chgData name="Erika Blair" userId="S::enblair@esf.edu::55eb7e93-e9e4-4a58-90b8-f1fa4d881932" providerId="AD" clId="Web-{270732DB-0BDA-6131-F129-29145493DED6}" dt="2025-03-12T15:59:11.432" v="329" actId="1076"/>
          <ac:picMkLst>
            <pc:docMk/>
            <pc:sldMk cId="2987734328" sldId="348"/>
            <ac:picMk id="7" creationId="{AD475486-A8AD-47CF-A20F-560DD9AC758D}"/>
          </ac:picMkLst>
        </pc:picChg>
        <pc:picChg chg="add del mod">
          <ac:chgData name="Erika Blair" userId="S::enblair@esf.edu::55eb7e93-e9e4-4a58-90b8-f1fa4d881932" providerId="AD" clId="Web-{270732DB-0BDA-6131-F129-29145493DED6}" dt="2025-03-12T15:57:34.570" v="320"/>
          <ac:picMkLst>
            <pc:docMk/>
            <pc:sldMk cId="2987734328" sldId="348"/>
            <ac:picMk id="8" creationId="{D7525FE7-C195-5F59-1615-02C5909CB1B3}"/>
          </ac:picMkLst>
        </pc:picChg>
      </pc:sldChg>
      <pc:sldChg chg="addSp delSp modSp delAnim modNotes">
        <pc:chgData name="Erika Blair" userId="S::enblair@esf.edu::55eb7e93-e9e4-4a58-90b8-f1fa4d881932" providerId="AD" clId="Web-{270732DB-0BDA-6131-F129-29145493DED6}" dt="2025-03-12T15:43:36.770" v="110" actId="20577"/>
        <pc:sldMkLst>
          <pc:docMk/>
          <pc:sldMk cId="2094021228" sldId="360"/>
        </pc:sldMkLst>
        <pc:spChg chg="mod">
          <ac:chgData name="Erika Blair" userId="S::enblair@esf.edu::55eb7e93-e9e4-4a58-90b8-f1fa4d881932" providerId="AD" clId="Web-{270732DB-0BDA-6131-F129-29145493DED6}" dt="2025-03-12T15:25:26.511" v="12" actId="20577"/>
          <ac:spMkLst>
            <pc:docMk/>
            <pc:sldMk cId="2094021228" sldId="360"/>
            <ac:spMk id="2" creationId="{F0225116-C41B-1E5E-9822-8C84844AEA9A}"/>
          </ac:spMkLst>
        </pc:spChg>
        <pc:spChg chg="add mod">
          <ac:chgData name="Erika Blair" userId="S::enblair@esf.edu::55eb7e93-e9e4-4a58-90b8-f1fa4d881932" providerId="AD" clId="Web-{270732DB-0BDA-6131-F129-29145493DED6}" dt="2025-03-12T15:43:36.770" v="110" actId="20577"/>
          <ac:spMkLst>
            <pc:docMk/>
            <pc:sldMk cId="2094021228" sldId="360"/>
            <ac:spMk id="4" creationId="{177CA370-6FC4-22F8-1C8E-12E493FB1647}"/>
          </ac:spMkLst>
        </pc:spChg>
        <pc:spChg chg="del">
          <ac:chgData name="Erika Blair" userId="S::enblair@esf.edu::55eb7e93-e9e4-4a58-90b8-f1fa4d881932" providerId="AD" clId="Web-{270732DB-0BDA-6131-F129-29145493DED6}" dt="2025-03-12T15:25:31.855" v="15"/>
          <ac:spMkLst>
            <pc:docMk/>
            <pc:sldMk cId="2094021228" sldId="360"/>
            <ac:spMk id="6" creationId="{CBEB80A4-5A8C-2A4B-470C-821BC1AD6CA2}"/>
          </ac:spMkLst>
        </pc:spChg>
        <pc:spChg chg="del">
          <ac:chgData name="Erika Blair" userId="S::enblair@esf.edu::55eb7e93-e9e4-4a58-90b8-f1fa4d881932" providerId="AD" clId="Web-{270732DB-0BDA-6131-F129-29145493DED6}" dt="2025-03-12T15:25:30.652" v="14"/>
          <ac:spMkLst>
            <pc:docMk/>
            <pc:sldMk cId="2094021228" sldId="360"/>
            <ac:spMk id="9" creationId="{71DC1402-384D-EF2B-213E-DFC8A18AE95E}"/>
          </ac:spMkLst>
        </pc:spChg>
        <pc:picChg chg="del">
          <ac:chgData name="Erika Blair" userId="S::enblair@esf.edu::55eb7e93-e9e4-4a58-90b8-f1fa4d881932" providerId="AD" clId="Web-{270732DB-0BDA-6131-F129-29145493DED6}" dt="2025-03-12T15:25:32.871" v="16"/>
          <ac:picMkLst>
            <pc:docMk/>
            <pc:sldMk cId="2094021228" sldId="360"/>
            <ac:picMk id="5" creationId="{93F66983-5FB9-93F9-16CD-51C1C9E5948F}"/>
          </ac:picMkLst>
        </pc:picChg>
        <pc:picChg chg="add mod">
          <ac:chgData name="Erika Blair" userId="S::enblair@esf.edu::55eb7e93-e9e4-4a58-90b8-f1fa4d881932" providerId="AD" clId="Web-{270732DB-0BDA-6131-F129-29145493DED6}" dt="2025-03-12T15:32:17.411" v="95"/>
          <ac:picMkLst>
            <pc:docMk/>
            <pc:sldMk cId="2094021228" sldId="360"/>
            <ac:picMk id="7" creationId="{60246DD6-BFC8-41B9-3B7F-DA52B2D1A41C}"/>
          </ac:picMkLst>
        </pc:picChg>
        <pc:picChg chg="del">
          <ac:chgData name="Erika Blair" userId="S::enblair@esf.edu::55eb7e93-e9e4-4a58-90b8-f1fa4d881932" providerId="AD" clId="Web-{270732DB-0BDA-6131-F129-29145493DED6}" dt="2025-03-12T15:25:28.808" v="13"/>
          <ac:picMkLst>
            <pc:docMk/>
            <pc:sldMk cId="2094021228" sldId="360"/>
            <ac:picMk id="8" creationId="{6DFE7823-FE22-3D6B-9638-31BFB18590C8}"/>
          </ac:picMkLst>
        </pc:picChg>
      </pc:sldChg>
      <pc:sldChg chg="addSp delSp modSp modNotes">
        <pc:chgData name="Erika Blair" userId="S::enblair@esf.edu::55eb7e93-e9e4-4a58-90b8-f1fa4d881932" providerId="AD" clId="Web-{270732DB-0BDA-6131-F129-29145493DED6}" dt="2025-03-13T12:09:10.651" v="358"/>
        <pc:sldMkLst>
          <pc:docMk/>
          <pc:sldMk cId="2805263394" sldId="361"/>
        </pc:sldMkLst>
        <pc:spChg chg="mod">
          <ac:chgData name="Erika Blair" userId="S::enblair@esf.edu::55eb7e93-e9e4-4a58-90b8-f1fa4d881932" providerId="AD" clId="Web-{270732DB-0BDA-6131-F129-29145493DED6}" dt="2025-03-12T15:44:32.100" v="123" actId="20577"/>
          <ac:spMkLst>
            <pc:docMk/>
            <pc:sldMk cId="2805263394" sldId="361"/>
            <ac:spMk id="2" creationId="{B4B970F1-7232-F0A5-5DE3-EFE788594C39}"/>
          </ac:spMkLst>
        </pc:spChg>
        <pc:spChg chg="del">
          <ac:chgData name="Erika Blair" userId="S::enblair@esf.edu::55eb7e93-e9e4-4a58-90b8-f1fa4d881932" providerId="AD" clId="Web-{270732DB-0BDA-6131-F129-29145493DED6}" dt="2025-03-12T15:44:35.943" v="125"/>
          <ac:spMkLst>
            <pc:docMk/>
            <pc:sldMk cId="2805263394" sldId="361"/>
            <ac:spMk id="6" creationId="{A0F2B4BA-D637-943A-8668-E0AD4E114BB7}"/>
          </ac:spMkLst>
        </pc:spChg>
        <pc:picChg chg="add del mod">
          <ac:chgData name="Erika Blair" userId="S::enblair@esf.edu::55eb7e93-e9e4-4a58-90b8-f1fa4d881932" providerId="AD" clId="Web-{270732DB-0BDA-6131-F129-29145493DED6}" dt="2025-03-13T12:06:41.036" v="344"/>
          <ac:picMkLst>
            <pc:docMk/>
            <pc:sldMk cId="2805263394" sldId="361"/>
            <ac:picMk id="3" creationId="{67F72075-A97D-11BC-516A-207B2962E9B4}"/>
          </ac:picMkLst>
        </pc:picChg>
        <pc:picChg chg="add mod">
          <ac:chgData name="Erika Blair" userId="S::enblair@esf.edu::55eb7e93-e9e4-4a58-90b8-f1fa4d881932" providerId="AD" clId="Web-{270732DB-0BDA-6131-F129-29145493DED6}" dt="2025-03-13T12:09:10.651" v="358"/>
          <ac:picMkLst>
            <pc:docMk/>
            <pc:sldMk cId="2805263394" sldId="361"/>
            <ac:picMk id="4" creationId="{C14BA54A-33C3-DAEC-1868-243A97414FC4}"/>
          </ac:picMkLst>
        </pc:picChg>
        <pc:picChg chg="del">
          <ac:chgData name="Erika Blair" userId="S::enblair@esf.edu::55eb7e93-e9e4-4a58-90b8-f1fa4d881932" providerId="AD" clId="Web-{270732DB-0BDA-6131-F129-29145493DED6}" dt="2025-03-12T15:44:34.553" v="124"/>
          <ac:picMkLst>
            <pc:docMk/>
            <pc:sldMk cId="2805263394" sldId="361"/>
            <ac:picMk id="5" creationId="{FF8954CD-4E28-E026-46D3-85A22C87E4CB}"/>
          </ac:picMkLst>
        </pc:picChg>
      </pc:sldChg>
      <pc:sldChg chg="modSp">
        <pc:chgData name="Erika Blair" userId="S::enblair@esf.edu::55eb7e93-e9e4-4a58-90b8-f1fa4d881932" providerId="AD" clId="Web-{270732DB-0BDA-6131-F129-29145493DED6}" dt="2025-03-13T12:09:35.183" v="366" actId="20577"/>
        <pc:sldMkLst>
          <pc:docMk/>
          <pc:sldMk cId="1868058938" sldId="362"/>
        </pc:sldMkLst>
        <pc:spChg chg="mod">
          <ac:chgData name="Erika Blair" userId="S::enblair@esf.edu::55eb7e93-e9e4-4a58-90b8-f1fa4d881932" providerId="AD" clId="Web-{270732DB-0BDA-6131-F129-29145493DED6}" dt="2025-03-13T12:09:35.183" v="366" actId="20577"/>
          <ac:spMkLst>
            <pc:docMk/>
            <pc:sldMk cId="1868058938" sldId="362"/>
            <ac:spMk id="3" creationId="{F580AC95-CAE3-7DCD-1058-5C4245CC49EF}"/>
          </ac:spMkLst>
        </pc:spChg>
      </pc:sldChg>
    </pc:docChg>
  </pc:docChgLst>
  <pc:docChgLst>
    <pc:chgData name="Mona Maharjan" userId="facd59d3-f3a4-40a6-8469-92b54daba962" providerId="ADAL" clId="{A171495F-00DA-412F-A973-BAC19F777906}"/>
    <pc:docChg chg="custSel addSld modSld">
      <pc:chgData name="Mona Maharjan" userId="facd59d3-f3a4-40a6-8469-92b54daba962" providerId="ADAL" clId="{A171495F-00DA-412F-A973-BAC19F777906}" dt="2023-11-03T13:17:59.491" v="2775" actId="20577"/>
      <pc:docMkLst>
        <pc:docMk/>
      </pc:docMkLst>
      <pc:sldChg chg="modSp mod modNotesTx">
        <pc:chgData name="Mona Maharjan" userId="facd59d3-f3a4-40a6-8469-92b54daba962" providerId="ADAL" clId="{A171495F-00DA-412F-A973-BAC19F777906}" dt="2023-11-03T13:17:17.842" v="2719" actId="20577"/>
        <pc:sldMkLst>
          <pc:docMk/>
          <pc:sldMk cId="3020342394" sldId="334"/>
        </pc:sldMkLst>
      </pc:sldChg>
      <pc:sldChg chg="modSp mod">
        <pc:chgData name="Mona Maharjan" userId="facd59d3-f3a4-40a6-8469-92b54daba962" providerId="ADAL" clId="{A171495F-00DA-412F-A973-BAC19F777906}" dt="2023-11-03T12:44:57.563" v="672" actId="6549"/>
        <pc:sldMkLst>
          <pc:docMk/>
          <pc:sldMk cId="923897049" sldId="335"/>
        </pc:sldMkLst>
      </pc:sldChg>
      <pc:sldChg chg="modSp mod">
        <pc:chgData name="Mona Maharjan" userId="facd59d3-f3a4-40a6-8469-92b54daba962" providerId="ADAL" clId="{A171495F-00DA-412F-A973-BAC19F777906}" dt="2023-11-02T18:11:57.155" v="29" actId="255"/>
        <pc:sldMkLst>
          <pc:docMk/>
          <pc:sldMk cId="1343368570" sldId="336"/>
        </pc:sldMkLst>
      </pc:sldChg>
      <pc:sldChg chg="modSp new mod modNotesTx">
        <pc:chgData name="Mona Maharjan" userId="facd59d3-f3a4-40a6-8469-92b54daba962" providerId="ADAL" clId="{A171495F-00DA-412F-A973-BAC19F777906}" dt="2023-11-03T13:03:41.892" v="2173" actId="313"/>
        <pc:sldMkLst>
          <pc:docMk/>
          <pc:sldMk cId="2499910707" sldId="337"/>
        </pc:sldMkLst>
      </pc:sldChg>
      <pc:sldChg chg="modSp new mod modNotesTx">
        <pc:chgData name="Mona Maharjan" userId="facd59d3-f3a4-40a6-8469-92b54daba962" providerId="ADAL" clId="{A171495F-00DA-412F-A973-BAC19F777906}" dt="2023-11-03T13:00:40.644" v="1889" actId="207"/>
        <pc:sldMkLst>
          <pc:docMk/>
          <pc:sldMk cId="196165165" sldId="338"/>
        </pc:sldMkLst>
      </pc:sldChg>
      <pc:sldChg chg="modSp new mod">
        <pc:chgData name="Mona Maharjan" userId="facd59d3-f3a4-40a6-8469-92b54daba962" providerId="ADAL" clId="{A171495F-00DA-412F-A973-BAC19F777906}" dt="2023-11-03T13:06:56.109" v="2414" actId="20577"/>
        <pc:sldMkLst>
          <pc:docMk/>
          <pc:sldMk cId="3825271799" sldId="339"/>
        </pc:sldMkLst>
      </pc:sldChg>
      <pc:sldChg chg="modSp new mod">
        <pc:chgData name="Mona Maharjan" userId="facd59d3-f3a4-40a6-8469-92b54daba962" providerId="ADAL" clId="{A171495F-00DA-412F-A973-BAC19F777906}" dt="2023-11-03T13:17:59.491" v="2775" actId="20577"/>
        <pc:sldMkLst>
          <pc:docMk/>
          <pc:sldMk cId="775816467" sldId="340"/>
        </pc:sldMkLst>
      </pc:sldChg>
    </pc:docChg>
  </pc:docChgLst>
  <pc:docChgLst>
    <pc:chgData name="Erika Blair" userId="S::enblair@esf.edu::55eb7e93-e9e4-4a58-90b8-f1fa4d881932" providerId="AD" clId="Web-{8FB96602-4483-881D-6FF7-406CD7D06051}"/>
    <pc:docChg chg="addSld modSld">
      <pc:chgData name="Erika Blair" userId="S::enblair@esf.edu::55eb7e93-e9e4-4a58-90b8-f1fa4d881932" providerId="AD" clId="Web-{8FB96602-4483-881D-6FF7-406CD7D06051}" dt="2025-02-17T15:14:10.408" v="36"/>
      <pc:docMkLst>
        <pc:docMk/>
      </pc:docMkLst>
      <pc:sldChg chg="addSp delSp modSp add">
        <pc:chgData name="Erika Blair" userId="S::enblair@esf.edu::55eb7e93-e9e4-4a58-90b8-f1fa4d881932" providerId="AD" clId="Web-{8FB96602-4483-881D-6FF7-406CD7D06051}" dt="2025-02-17T15:08:12.163" v="31" actId="14100"/>
        <pc:sldMkLst>
          <pc:docMk/>
          <pc:sldMk cId="2987734328" sldId="348"/>
        </pc:sldMkLst>
        <pc:spChg chg="mod">
          <ac:chgData name="Erika Blair" userId="S::enblair@esf.edu::55eb7e93-e9e4-4a58-90b8-f1fa4d881932" providerId="AD" clId="Web-{8FB96602-4483-881D-6FF7-406CD7D06051}" dt="2025-02-17T15:07:58.991" v="30" actId="1076"/>
          <ac:spMkLst>
            <pc:docMk/>
            <pc:sldMk cId="2987734328" sldId="348"/>
            <ac:spMk id="2" creationId="{BE70DA7B-4055-E325-A8BA-385670F85BDD}"/>
          </ac:spMkLst>
        </pc:spChg>
        <pc:spChg chg="mod">
          <ac:chgData name="Erika Blair" userId="S::enblair@esf.edu::55eb7e93-e9e4-4a58-90b8-f1fa4d881932" providerId="AD" clId="Web-{8FB96602-4483-881D-6FF7-406CD7D06051}" dt="2025-02-17T15:07:43.210" v="14" actId="1076"/>
          <ac:spMkLst>
            <pc:docMk/>
            <pc:sldMk cId="2987734328" sldId="348"/>
            <ac:spMk id="6" creationId="{9ED1C63D-9600-3F07-0430-505AC0897066}"/>
          </ac:spMkLst>
        </pc:spChg>
        <pc:picChg chg="add mod ord">
          <ac:chgData name="Erika Blair" userId="S::enblair@esf.edu::55eb7e93-e9e4-4a58-90b8-f1fa4d881932" providerId="AD" clId="Web-{8FB96602-4483-881D-6FF7-406CD7D06051}" dt="2025-02-17T15:08:12.163" v="31" actId="14100"/>
          <ac:picMkLst>
            <pc:docMk/>
            <pc:sldMk cId="2987734328" sldId="348"/>
            <ac:picMk id="3" creationId="{ED1E01C0-A533-7037-341B-5BC0AF05748E}"/>
          </ac:picMkLst>
        </pc:picChg>
        <pc:picChg chg="del">
          <ac:chgData name="Erika Blair" userId="S::enblair@esf.edu::55eb7e93-e9e4-4a58-90b8-f1fa4d881932" providerId="AD" clId="Web-{8FB96602-4483-881D-6FF7-406CD7D06051}" dt="2025-02-17T15:06:35.227" v="5"/>
          <ac:picMkLst>
            <pc:docMk/>
            <pc:sldMk cId="2987734328" sldId="348"/>
            <ac:picMk id="5" creationId="{A6468275-6326-A619-3931-E5A90B797982}"/>
          </ac:picMkLst>
        </pc:picChg>
      </pc:sldChg>
      <pc:sldChg chg="modSp add">
        <pc:chgData name="Erika Blair" userId="S::enblair@esf.edu::55eb7e93-e9e4-4a58-90b8-f1fa4d881932" providerId="AD" clId="Web-{8FB96602-4483-881D-6FF7-406CD7D06051}" dt="2025-02-17T14:59:19.452" v="1" actId="1076"/>
        <pc:sldMkLst>
          <pc:docMk/>
          <pc:sldMk cId="2094021228" sldId="360"/>
        </pc:sldMkLst>
        <pc:spChg chg="mod">
          <ac:chgData name="Erika Blair" userId="S::enblair@esf.edu::55eb7e93-e9e4-4a58-90b8-f1fa4d881932" providerId="AD" clId="Web-{8FB96602-4483-881D-6FF7-406CD7D06051}" dt="2025-02-17T14:59:19.452" v="1" actId="1076"/>
          <ac:spMkLst>
            <pc:docMk/>
            <pc:sldMk cId="2094021228" sldId="360"/>
            <ac:spMk id="2" creationId="{F0225116-C41B-1E5E-9822-8C84844AEA9A}"/>
          </ac:spMkLst>
        </pc:spChg>
      </pc:sldChg>
      <pc:sldChg chg="add replId">
        <pc:chgData name="Erika Blair" userId="S::enblair@esf.edu::55eb7e93-e9e4-4a58-90b8-f1fa4d881932" providerId="AD" clId="Web-{8FB96602-4483-881D-6FF7-406CD7D06051}" dt="2025-02-17T15:06:31.071" v="4"/>
        <pc:sldMkLst>
          <pc:docMk/>
          <pc:sldMk cId="2805263394" sldId="361"/>
        </pc:sldMkLst>
      </pc:sldChg>
      <pc:sldChg chg="modSp add">
        <pc:chgData name="Erika Blair" userId="S::enblair@esf.edu::55eb7e93-e9e4-4a58-90b8-f1fa4d881932" providerId="AD" clId="Web-{8FB96602-4483-881D-6FF7-406CD7D06051}" dt="2025-02-17T15:10:24.536" v="35" actId="20577"/>
        <pc:sldMkLst>
          <pc:docMk/>
          <pc:sldMk cId="1868058938" sldId="362"/>
        </pc:sldMkLst>
        <pc:spChg chg="mod">
          <ac:chgData name="Erika Blair" userId="S::enblair@esf.edu::55eb7e93-e9e4-4a58-90b8-f1fa4d881932" providerId="AD" clId="Web-{8FB96602-4483-881D-6FF7-406CD7D06051}" dt="2025-02-17T15:10:24.536" v="35" actId="20577"/>
          <ac:spMkLst>
            <pc:docMk/>
            <pc:sldMk cId="1868058938" sldId="362"/>
            <ac:spMk id="3" creationId="{F580AC95-CAE3-7DCD-1058-5C4245CC49EF}"/>
          </ac:spMkLst>
        </pc:spChg>
      </pc:sldChg>
      <pc:sldChg chg="add">
        <pc:chgData name="Erika Blair" userId="S::enblair@esf.edu::55eb7e93-e9e4-4a58-90b8-f1fa4d881932" providerId="AD" clId="Web-{8FB96602-4483-881D-6FF7-406CD7D06051}" dt="2025-02-17T15:14:10.408" v="36"/>
        <pc:sldMkLst>
          <pc:docMk/>
          <pc:sldMk cId="3672240203" sldId="363"/>
        </pc:sldMkLst>
      </pc:sldChg>
    </pc:docChg>
  </pc:docChgLst>
  <pc:docChgLst>
    <pc:chgData name="Mona Maharjan" userId="S::mmaharja@esf.edu::facd59d3-f3a4-40a6-8469-92b54daba962" providerId="AD" clId="Web-{CFB9768E-C74B-611F-47F2-A48C084974A7}"/>
    <pc:docChg chg="modSld">
      <pc:chgData name="Mona Maharjan" userId="S::mmaharja@esf.edu::facd59d3-f3a4-40a6-8469-92b54daba962" providerId="AD" clId="Web-{CFB9768E-C74B-611F-47F2-A48C084974A7}" dt="2025-02-17T18:11:11.009" v="113" actId="20577"/>
      <pc:docMkLst>
        <pc:docMk/>
      </pc:docMkLst>
      <pc:sldChg chg="modSp">
        <pc:chgData name="Mona Maharjan" userId="S::mmaharja@esf.edu::facd59d3-f3a4-40a6-8469-92b54daba962" providerId="AD" clId="Web-{CFB9768E-C74B-611F-47F2-A48C084974A7}" dt="2025-02-17T18:11:11.009" v="113" actId="20577"/>
        <pc:sldMkLst>
          <pc:docMk/>
          <pc:sldMk cId="3020342394" sldId="334"/>
        </pc:sldMkLst>
        <pc:spChg chg="mod">
          <ac:chgData name="Mona Maharjan" userId="S::mmaharja@esf.edu::facd59d3-f3a4-40a6-8469-92b54daba962" providerId="AD" clId="Web-{CFB9768E-C74B-611F-47F2-A48C084974A7}" dt="2025-02-17T18:05:55.204" v="8" actId="20577"/>
          <ac:spMkLst>
            <pc:docMk/>
            <pc:sldMk cId="3020342394" sldId="334"/>
            <ac:spMk id="2" creationId="{4B80977A-D52A-E399-3AB4-4132B2516AEC}"/>
          </ac:spMkLst>
        </pc:spChg>
        <pc:spChg chg="mod">
          <ac:chgData name="Mona Maharjan" userId="S::mmaharja@esf.edu::facd59d3-f3a4-40a6-8469-92b54daba962" providerId="AD" clId="Web-{CFB9768E-C74B-611F-47F2-A48C084974A7}" dt="2025-02-17T18:11:11.009" v="113" actId="20577"/>
          <ac:spMkLst>
            <pc:docMk/>
            <pc:sldMk cId="3020342394" sldId="334"/>
            <ac:spMk id="3" creationId="{E8832BA9-63C7-5DFF-65B0-A2BDA6D9E43F}"/>
          </ac:spMkLst>
        </pc:spChg>
      </pc:sldChg>
    </pc:docChg>
  </pc:docChgLst>
  <pc:docChgLst>
    <pc:chgData name="Erika Blair" userId="S::enblair@esf.edu::55eb7e93-e9e4-4a58-90b8-f1fa4d881932" providerId="AD" clId="Web-{0C71AE6A-DDC2-B9FF-B043-3EC2561B1597}"/>
    <pc:docChg chg="modSld">
      <pc:chgData name="Erika Blair" userId="S::enblair@esf.edu::55eb7e93-e9e4-4a58-90b8-f1fa4d881932" providerId="AD" clId="Web-{0C71AE6A-DDC2-B9FF-B043-3EC2561B1597}" dt="2025-03-17T16:27:55.168" v="315"/>
      <pc:docMkLst>
        <pc:docMk/>
      </pc:docMkLst>
      <pc:sldChg chg="modSp modNotes">
        <pc:chgData name="Erika Blair" userId="S::enblair@esf.edu::55eb7e93-e9e4-4a58-90b8-f1fa4d881932" providerId="AD" clId="Web-{0C71AE6A-DDC2-B9FF-B043-3EC2561B1597}" dt="2025-03-17T16:13:45.059" v="241"/>
        <pc:sldMkLst>
          <pc:docMk/>
          <pc:sldMk cId="2094021228" sldId="360"/>
        </pc:sldMkLst>
        <pc:spChg chg="mod">
          <ac:chgData name="Erika Blair" userId="S::enblair@esf.edu::55eb7e93-e9e4-4a58-90b8-f1fa4d881932" providerId="AD" clId="Web-{0C71AE6A-DDC2-B9FF-B043-3EC2561B1597}" dt="2025-03-17T16:11:47.949" v="96"/>
          <ac:spMkLst>
            <pc:docMk/>
            <pc:sldMk cId="2094021228" sldId="360"/>
            <ac:spMk id="4" creationId="{177CA370-6FC4-22F8-1C8E-12E493FB1647}"/>
          </ac:spMkLst>
        </pc:spChg>
        <pc:picChg chg="mod">
          <ac:chgData name="Erika Blair" userId="S::enblair@esf.edu::55eb7e93-e9e4-4a58-90b8-f1fa4d881932" providerId="AD" clId="Web-{0C71AE6A-DDC2-B9FF-B043-3EC2561B1597}" dt="2025-03-17T16:11:16.262" v="90" actId="1076"/>
          <ac:picMkLst>
            <pc:docMk/>
            <pc:sldMk cId="2094021228" sldId="360"/>
            <ac:picMk id="7" creationId="{60246DD6-BFC8-41B9-3B7F-DA52B2D1A41C}"/>
          </ac:picMkLst>
        </pc:picChg>
      </pc:sldChg>
      <pc:sldChg chg="modNotes">
        <pc:chgData name="Erika Blair" userId="S::enblair@esf.edu::55eb7e93-e9e4-4a58-90b8-f1fa4d881932" providerId="AD" clId="Web-{0C71AE6A-DDC2-B9FF-B043-3EC2561B1597}" dt="2025-03-17T16:27:55.168" v="315"/>
        <pc:sldMkLst>
          <pc:docMk/>
          <pc:sldMk cId="2805263394" sldId="3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defTabSz="947738">
              <a:defRPr sz="1200"/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1300" y="0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/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5725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defTabSz="947738">
              <a:defRPr sz="1200"/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1300" y="8975725"/>
            <a:ext cx="30988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/>
            </a:lvl1pPr>
          </a:lstStyle>
          <a:p>
            <a:fld id="{1AF46379-4670-4744-A5BF-595723AF72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49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49713" y="0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35CF6-6C2E-400E-8869-49DFB4AAEE54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41363" y="1181100"/>
            <a:ext cx="566737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4375" y="4546600"/>
            <a:ext cx="5721350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49713" y="8975725"/>
            <a:ext cx="3098800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F2360-6B0A-40A6-9CDE-1FD515482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64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57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Title is not recognized as a heading by MS word. It is recognized as a paragraph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34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caps are read by screen readers as single letters rather than whole word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>
                <a:ea typeface="Calibri"/>
                <a:cs typeface="Calibri"/>
              </a:rPr>
              <a:t>Just like with word, Bb has a built in accessibility checker for power points</a:t>
            </a:r>
          </a:p>
          <a:p>
            <a:pPr marL="171450" indent="-171450">
              <a:buFontTx/>
              <a:buChar char="-"/>
            </a:pPr>
            <a:r>
              <a:rPr lang="en-US" dirty="0">
                <a:ea typeface="Calibri"/>
                <a:cs typeface="Calibri"/>
              </a:rPr>
              <a:t>Pro Tip: upload directly from your computer for quicker accessibility report. Uploading from cloud took a day for the checker to check</a:t>
            </a:r>
          </a:p>
          <a:p>
            <a:pPr marL="171450" indent="-171450">
              <a:buFontTx/>
              <a:buChar char="-"/>
            </a:pPr>
            <a:r>
              <a:rPr lang="en-US" dirty="0">
                <a:ea typeface="Calibri"/>
                <a:cs typeface="Calibri"/>
              </a:rPr>
              <a:t>(walk through the difference)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53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Go through these steps in Bb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87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DB338-4D9C-8A82-828B-CF1D2F0DA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C9A146-B16B-DCD1-E457-ECCDCA7B5C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C5D199-4F57-DC69-B015-F473FD196A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Note! Some times it might flag something that does not actually exist (I cannot find this text box), or it might not flag something that is a problem (like the text in the inaccessible powerpoint).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841B71-ECF9-AB06-571F-C7BEC3AD21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F2360-6B0A-40A6-9CDE-1FD5154821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44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EEC6F5C-4A3D-402E-03E7-42CB39B3BF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22412" y="99060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 i="1" dirty="0">
                <a:solidFill>
                  <a:srgbClr val="008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Financial Aid at SUNY ESF</a:t>
            </a:r>
            <a:endParaRPr lang="en-US" sz="4000" b="1" i="1" dirty="0">
              <a:solidFill>
                <a:srgbClr val="008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6B23E3-27CF-1045-E159-0F0FB0FC7894}"/>
              </a:ext>
            </a:extLst>
          </p:cNvPr>
          <p:cNvSpPr/>
          <p:nvPr userDrawn="1"/>
        </p:nvSpPr>
        <p:spPr bwMode="auto">
          <a:xfrm>
            <a:off x="0" y="0"/>
            <a:ext cx="12188825" cy="5943600"/>
          </a:xfrm>
          <a:prstGeom prst="rect">
            <a:avLst/>
          </a:prstGeom>
          <a:solidFill>
            <a:srgbClr val="007B4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4" name="Picture 3" descr="E S F Logo">
            <a:extLst>
              <a:ext uri="{FF2B5EF4-FFF2-40B4-BE49-F238E27FC236}">
                <a16:creationId xmlns:a16="http://schemas.microsoft.com/office/drawing/2014/main" id="{F558F186-F1C5-6384-6F29-1614E6076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03812" y="3709549"/>
            <a:ext cx="1771650" cy="13054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C551EB-073E-5507-191F-149AB9B682DF}"/>
              </a:ext>
            </a:extLst>
          </p:cNvPr>
          <p:cNvSpPr/>
          <p:nvPr userDrawn="1"/>
        </p:nvSpPr>
        <p:spPr>
          <a:xfrm>
            <a:off x="8142771" y="6048320"/>
            <a:ext cx="4059936" cy="123880"/>
          </a:xfrm>
          <a:prstGeom prst="rect">
            <a:avLst/>
          </a:prstGeom>
          <a:solidFill>
            <a:srgbClr val="61AA81">
              <a:alpha val="5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6D16E5-71AF-17B6-F4C9-C53A9429C6AA}"/>
              </a:ext>
            </a:extLst>
          </p:cNvPr>
          <p:cNvSpPr/>
          <p:nvPr userDrawn="1"/>
        </p:nvSpPr>
        <p:spPr>
          <a:xfrm>
            <a:off x="0" y="6048320"/>
            <a:ext cx="4082835" cy="123880"/>
          </a:xfrm>
          <a:prstGeom prst="rect">
            <a:avLst/>
          </a:prstGeom>
          <a:solidFill>
            <a:srgbClr val="007B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D82B27-5F03-DE19-D28F-98EE393C0432}"/>
              </a:ext>
            </a:extLst>
          </p:cNvPr>
          <p:cNvSpPr/>
          <p:nvPr userDrawn="1"/>
        </p:nvSpPr>
        <p:spPr>
          <a:xfrm>
            <a:off x="4082835" y="6048320"/>
            <a:ext cx="4059936" cy="123880"/>
          </a:xfrm>
          <a:prstGeom prst="rect">
            <a:avLst/>
          </a:prstGeom>
          <a:solidFill>
            <a:srgbClr val="FFD0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EB65AA5E-4509-2C39-E5B3-D716DB88E6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636932"/>
            <a:ext cx="10512425" cy="1325563"/>
          </a:xfrm>
          <a:prstGeom prst="rect">
            <a:avLst/>
          </a:prstGeom>
        </p:spPr>
        <p:txBody>
          <a:bodyPr/>
          <a:lstStyle>
            <a:lvl1pPr>
              <a:defRPr sz="8000"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Master title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012" y="990600"/>
            <a:ext cx="10360501" cy="993772"/>
          </a:xfrm>
          <a:prstGeom prst="rect">
            <a:avLst/>
          </a:prstGeom>
        </p:spPr>
        <p:txBody>
          <a:bodyPr/>
          <a:lstStyle>
            <a:lvl1pPr algn="l">
              <a:defRPr sz="4800">
                <a:solidFill>
                  <a:srgbClr val="007B4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A5D543-E6C9-295B-D1C4-6AD2FB672D1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10360501" cy="3733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defRPr>
            </a:lvl4pPr>
            <a:lvl5pP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688FE1-DA57-11C9-015A-A2A45AAFAE82}"/>
              </a:ext>
            </a:extLst>
          </p:cNvPr>
          <p:cNvSpPr/>
          <p:nvPr userDrawn="1"/>
        </p:nvSpPr>
        <p:spPr>
          <a:xfrm>
            <a:off x="8142771" y="0"/>
            <a:ext cx="4059936" cy="123880"/>
          </a:xfrm>
          <a:prstGeom prst="rect">
            <a:avLst/>
          </a:prstGeom>
          <a:solidFill>
            <a:srgbClr val="007B48">
              <a:alpha val="5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E9283-FB49-0B7E-05DD-DB90229D49B3}"/>
              </a:ext>
            </a:extLst>
          </p:cNvPr>
          <p:cNvSpPr/>
          <p:nvPr userDrawn="1"/>
        </p:nvSpPr>
        <p:spPr>
          <a:xfrm>
            <a:off x="0" y="0"/>
            <a:ext cx="4082835" cy="123880"/>
          </a:xfrm>
          <a:prstGeom prst="rect">
            <a:avLst/>
          </a:prstGeom>
          <a:solidFill>
            <a:srgbClr val="007B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50F3DC-AD23-83E1-5ECF-45F58869A928}"/>
              </a:ext>
            </a:extLst>
          </p:cNvPr>
          <p:cNvSpPr/>
          <p:nvPr userDrawn="1"/>
        </p:nvSpPr>
        <p:spPr>
          <a:xfrm>
            <a:off x="4082835" y="0"/>
            <a:ext cx="4059936" cy="123880"/>
          </a:xfrm>
          <a:prstGeom prst="rect">
            <a:avLst/>
          </a:prstGeom>
          <a:solidFill>
            <a:srgbClr val="FFD0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162" y="2803554"/>
            <a:ext cx="10360501" cy="993772"/>
          </a:xfrm>
          <a:prstGeom prst="rect">
            <a:avLst/>
          </a:prstGeom>
        </p:spPr>
        <p:txBody>
          <a:bodyPr/>
          <a:lstStyle>
            <a:lvl1pPr algn="ctr">
              <a:defRPr sz="6000" i="1">
                <a:solidFill>
                  <a:srgbClr val="F18A00"/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688FE1-DA57-11C9-015A-A2A45AAFAE82}"/>
              </a:ext>
            </a:extLst>
          </p:cNvPr>
          <p:cNvSpPr/>
          <p:nvPr userDrawn="1"/>
        </p:nvSpPr>
        <p:spPr>
          <a:xfrm>
            <a:off x="8142771" y="0"/>
            <a:ext cx="4059936" cy="123880"/>
          </a:xfrm>
          <a:prstGeom prst="rect">
            <a:avLst/>
          </a:prstGeom>
          <a:solidFill>
            <a:srgbClr val="007B48">
              <a:alpha val="5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E9283-FB49-0B7E-05DD-DB90229D49B3}"/>
              </a:ext>
            </a:extLst>
          </p:cNvPr>
          <p:cNvSpPr/>
          <p:nvPr userDrawn="1"/>
        </p:nvSpPr>
        <p:spPr>
          <a:xfrm>
            <a:off x="0" y="0"/>
            <a:ext cx="4082835" cy="123880"/>
          </a:xfrm>
          <a:prstGeom prst="rect">
            <a:avLst/>
          </a:prstGeom>
          <a:solidFill>
            <a:srgbClr val="007B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50F3DC-AD23-83E1-5ECF-45F58869A928}"/>
              </a:ext>
            </a:extLst>
          </p:cNvPr>
          <p:cNvSpPr/>
          <p:nvPr userDrawn="1"/>
        </p:nvSpPr>
        <p:spPr>
          <a:xfrm>
            <a:off x="4082835" y="0"/>
            <a:ext cx="4059936" cy="123880"/>
          </a:xfrm>
          <a:prstGeom prst="rect">
            <a:avLst/>
          </a:prstGeom>
          <a:solidFill>
            <a:srgbClr val="FFD0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0915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ext Box 19"/>
          <p:cNvSpPr txBox="1">
            <a:spLocks noChangeArrowheads="1"/>
          </p:cNvSpPr>
          <p:nvPr/>
        </p:nvSpPr>
        <p:spPr bwMode="ltGray">
          <a:xfrm>
            <a:off x="468754" y="6477003"/>
            <a:ext cx="426608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900" b="0" i="0" spc="8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Light" panose="020B0403020202020204" pitchFamily="34" charset="0"/>
                <a:cs typeface="Calibri" panose="020F0502020204030204" pitchFamily="34" charset="0"/>
              </a:rPr>
              <a:t>MS PowerPoint Accessibility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ltGray">
          <a:xfrm>
            <a:off x="7645217" y="6477003"/>
            <a:ext cx="426608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900" b="0" i="0" spc="8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Light" panose="020B0403020202020204" pitchFamily="34" charset="0"/>
                <a:cs typeface="Calibri" panose="020F0502020204030204" pitchFamily="34" charset="0"/>
              </a:rPr>
              <a:t>Training Series Part 3</a:t>
            </a: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ltGray">
          <a:xfrm>
            <a:off x="4062943" y="6477003"/>
            <a:ext cx="426608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900" b="0" i="0" spc="8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 Light" panose="020B0403020202020204" pitchFamily="34" charset="0"/>
                <a:cs typeface="Calibri" panose="020F0502020204030204" pitchFamily="34" charset="0"/>
              </a:rPr>
              <a:t>SLIDE </a:t>
            </a:r>
            <a:fld id="{C9730559-600A-4E4A-B73C-B87B2F65D3B2}" type="slidenum">
              <a:rPr lang="en-US" sz="900" b="0" i="0" spc="80" smtClean="0">
                <a:solidFill>
                  <a:schemeClr val="tx1">
                    <a:lumMod val="50000"/>
                    <a:lumOff val="50000"/>
                  </a:schemeClr>
                </a:solidFill>
                <a:latin typeface="Helvetica Light" panose="020B0403020202020204" pitchFamily="34" charset="0"/>
                <a:cs typeface="Calibri" panose="020F0502020204030204" pitchFamily="34" charset="0"/>
              </a:rPr>
              <a:pPr algn="ctr"/>
              <a:t>‹#›</a:t>
            </a:fld>
            <a:endParaRPr lang="en-US" sz="900" b="0" i="0" spc="80" dirty="0">
              <a:solidFill>
                <a:schemeClr val="tx1">
                  <a:lumMod val="50000"/>
                  <a:lumOff val="50000"/>
                </a:schemeClr>
              </a:solidFill>
              <a:latin typeface="Helvetica Light" panose="020B040302020202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6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15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23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3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6" indent="-342906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62" indent="-28575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19" indent="-22860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27" indent="-22860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34" indent="-22860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42" indent="-22860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49" indent="-22860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57" indent="-22860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65" indent="-22860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8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3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0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9144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9MrYaU1alw?feature=oembed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.edu/open-academy/professional-development/green-build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82E33-8F22-522D-4C35-71C1DA528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6932"/>
            <a:ext cx="10512425" cy="1792068"/>
          </a:xfrm>
        </p:spPr>
        <p:txBody>
          <a:bodyPr lIns="91440" tIns="45720" rIns="91440" bIns="45720" anchor="t"/>
          <a:lstStyle/>
          <a:p>
            <a:r>
              <a:rPr lang="en-US" sz="5400" dirty="0"/>
              <a:t>MS PowerPoint Accessibility </a:t>
            </a:r>
          </a:p>
        </p:txBody>
      </p:sp>
    </p:spTree>
    <p:extLst>
      <p:ext uri="{BB962C8B-B14F-4D97-AF65-F5344CB8AC3E}">
        <p14:creationId xmlns:p14="http://schemas.microsoft.com/office/powerpoint/2010/main" val="1343368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D0D3B-562A-82E3-5E03-AF21D9974B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Text Styling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A46AE-D7B8-941E-8A6A-FFAD050BFB5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24 point for Titles</a:t>
            </a:r>
            <a:endParaRPr lang="en-US" dirty="0"/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18 points for Body text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Most important is to know your audience</a:t>
            </a:r>
          </a:p>
          <a:p>
            <a:pPr marL="342900" indent="-342900"/>
            <a:r>
              <a:rPr lang="en-US" dirty="0"/>
              <a:t>Use simple fonts, preferably sans serif fonts  (e.g., Arial, Veranda, or Helvetica)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/>
              <a:t>Avoid using all caps</a:t>
            </a:r>
            <a:endParaRPr lang="en-US" dirty="0">
              <a:cs typeface="Helvetica" pitchFamily="2" charset="0"/>
            </a:endParaRPr>
          </a:p>
          <a:p>
            <a:pPr marL="342900" indent="-342900"/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804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CEF60-42A8-17E8-81F5-B085C46D3A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71E99-29A5-1719-D578-B66F659EE15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Use "Insert Table" tool. Do not use "Draw Table" tool</a:t>
            </a:r>
            <a:endParaRPr lang="en-US" dirty="0"/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Set heading rows or columns to label data in the table</a:t>
            </a:r>
            <a:endParaRPr lang="en-US" dirty="0"/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Provide Alt Text for the table</a:t>
            </a:r>
          </a:p>
          <a:p>
            <a:pPr marL="342900" indent="-342900"/>
            <a:r>
              <a:rPr lang="en-US" dirty="0"/>
              <a:t>Avoid complex tables with multiple heading rows</a:t>
            </a:r>
            <a:endParaRPr lang="en-US" dirty="0">
              <a:cs typeface="Helvetica" pitchFamily="2" charset="0"/>
            </a:endParaRPr>
          </a:p>
          <a:p>
            <a:pPr marL="0" indent="0">
              <a:buNone/>
            </a:pPr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313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4FA25-F4B3-5074-E9E9-1A4632A95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Animations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4D1D5-3C32-F043-2D8A-FB2646C40CD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If animation conveys meaning, that information needs to also appear in written form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Some animations may be distracting or induce disorientation in individuals with disability</a:t>
            </a:r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462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5540E-5C28-131D-9AFA-A79AE1D93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12" y="818192"/>
            <a:ext cx="10360501" cy="993772"/>
          </a:xfrm>
        </p:spPr>
        <p:txBody>
          <a:bodyPr lIns="91440" tIns="45720" rIns="91440" bIns="45720" anchor="t"/>
          <a:lstStyle/>
          <a:p>
            <a:r>
              <a:rPr lang="en-US" dirty="0"/>
              <a:t>Videos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DBD37-BBBE-7DE3-70E4-7422ECE2A0B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Provide caption files for videos</a:t>
            </a:r>
          </a:p>
          <a:p>
            <a:pPr marL="342900" indent="-342900"/>
            <a:r>
              <a:rPr lang="en-US">
                <a:latin typeface="Helvetica"/>
                <a:cs typeface="Helvetica"/>
              </a:rPr>
              <a:t>Video should have sufficient description of any visual content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ESF faculty, staff, and students can use </a:t>
            </a:r>
            <a:r>
              <a:rPr lang="en-US" b="1" dirty="0">
                <a:latin typeface="Helvetica"/>
                <a:cs typeface="Helvetica"/>
              </a:rPr>
              <a:t>Kaltura </a:t>
            </a:r>
            <a:r>
              <a:rPr lang="en-US" dirty="0">
                <a:latin typeface="Helvetica"/>
                <a:cs typeface="Helvetica"/>
              </a:rPr>
              <a:t>for closed captioning</a:t>
            </a:r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54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C3047-A04A-4943-8117-F9D5A1A20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12" y="990600"/>
            <a:ext cx="11487549" cy="983334"/>
          </a:xfrm>
        </p:spPr>
        <p:txBody>
          <a:bodyPr lIns="91440" tIns="45720" rIns="91440" bIns="45720" anchor="t"/>
          <a:lstStyle/>
          <a:p>
            <a:r>
              <a:rPr lang="en-US" dirty="0"/>
              <a:t>Cranberry Lake Biological Station</a:t>
            </a:r>
          </a:p>
        </p:txBody>
      </p:sp>
      <p:pic>
        <p:nvPicPr>
          <p:cNvPr id="4" name="Online Media 3" title="ESF's Cranberry Lake Biological Station">
            <a:hlinkClick r:id="" action="ppaction://media"/>
            <a:extLst>
              <a:ext uri="{FF2B5EF4-FFF2-40B4-BE49-F238E27FC236}">
                <a16:creationId xmlns:a16="http://schemas.microsoft.com/office/drawing/2014/main" id="{06B1298C-4272-9187-5BA7-99CD699BFE3B}"/>
              </a:ext>
            </a:extLst>
          </p:cNvPr>
          <p:cNvPicPr>
            <a:picLocks noGrp="1" noRot="1" noChangeAspect="1"/>
          </p:cNvPicPr>
          <p:nvPr>
            <p:ph sz="quarter" idx="10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84438" y="2209800"/>
            <a:ext cx="7327234" cy="4140895"/>
          </a:xfrm>
        </p:spPr>
      </p:pic>
    </p:spTree>
    <p:extLst>
      <p:ext uri="{BB962C8B-B14F-4D97-AF65-F5344CB8AC3E}">
        <p14:creationId xmlns:p14="http://schemas.microsoft.com/office/powerpoint/2010/main" val="3210788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3880-BB8F-09B0-2748-7502CC6F83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Slide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F35B-C9BE-36FC-D2FA-5A7F75177C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10360501" cy="2306647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Accessible </a:t>
            </a:r>
            <a:endParaRPr lang="en-US" dirty="0"/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Alert users if important information is added to slide notes</a:t>
            </a:r>
            <a:endParaRPr lang="en-US" dirty="0">
              <a:latin typeface="Helvetica"/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Screen readers need to deliberately enter slide notes</a:t>
            </a:r>
            <a:endParaRPr lang="en-US" dirty="0">
              <a:latin typeface="Helvetica"/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May be hidden for sighted users</a:t>
            </a:r>
            <a:endParaRPr lang="en-US" dirty="0">
              <a:latin typeface="Helvetica"/>
              <a:cs typeface="Helvetica" pitchFamily="2" charset="0"/>
            </a:endParaRPr>
          </a:p>
          <a:p>
            <a:pPr marL="342900" indent="-342900"/>
            <a:endParaRPr lang="en-US" dirty="0">
              <a:latin typeface="Helvetica"/>
              <a:cs typeface="Helvetica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57F030-18CC-5A12-2DFD-E6D600DAB9E3}"/>
              </a:ext>
            </a:extLst>
          </p:cNvPr>
          <p:cNvSpPr txBox="1"/>
          <p:nvPr/>
        </p:nvSpPr>
        <p:spPr>
          <a:xfrm>
            <a:off x="606398" y="5902836"/>
            <a:ext cx="3825463" cy="46166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Times New Roman"/>
                <a:cs typeface="Times New Roman"/>
              </a:rPr>
              <a:t>More details in slide notes.</a:t>
            </a:r>
            <a:endParaRPr lang="en-US" dirty="0">
              <a:solidFill>
                <a:srgbClr val="C0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4281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47093-31D4-5731-800B-4A46287635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 Footers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DE04C-0E55-DC96-8EF8-326049D3EEB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Accessible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Use clear language</a:t>
            </a:r>
            <a:endParaRPr lang="en-US" dirty="0">
              <a:cs typeface="Helvetica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Maintain Contrast</a:t>
            </a:r>
            <a:endParaRPr lang="en-US" dirty="0">
              <a:cs typeface="Helvetica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Footer Content</a:t>
            </a:r>
            <a:endParaRPr lang="en-US" dirty="0">
              <a:cs typeface="Helvetica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latin typeface="Helvetica"/>
                <a:cs typeface="Helvetica"/>
              </a:rPr>
              <a:t>Slide number</a:t>
            </a:r>
            <a:endParaRPr lang="en-US" dirty="0">
              <a:cs typeface="Helvetica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latin typeface="Helvetica"/>
                <a:cs typeface="Helvetica"/>
              </a:rPr>
              <a:t>Presentation Title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latin typeface="Helvetica"/>
                <a:cs typeface="Helvetica"/>
              </a:rPr>
              <a:t>Company name</a:t>
            </a:r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latin typeface="Helvetica"/>
                <a:cs typeface="Helvetica"/>
              </a:rPr>
              <a:t>Date</a:t>
            </a:r>
            <a:endParaRPr lang="en-US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93353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3178-5031-2B07-FAF2-395A37A8D2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Accessibility Checker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BBA54-1018-8FD2-B5F3-B70E52D7156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7729380" cy="3733800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Use built in Accessibility Checker to review results</a:t>
            </a:r>
            <a:endParaRPr lang="en-US" dirty="0">
              <a:cs typeface="Helvetica"/>
            </a:endParaRPr>
          </a:p>
          <a:p>
            <a:pPr marL="342900" indent="-342900"/>
            <a:r>
              <a:rPr lang="en-US">
                <a:latin typeface="Helvetica"/>
                <a:cs typeface="Helvetica"/>
              </a:rPr>
              <a:t>Errors – </a:t>
            </a:r>
            <a:r>
              <a:rPr lang="en-US">
                <a:solidFill>
                  <a:srgbClr val="404040"/>
                </a:solidFill>
                <a:latin typeface="Helvetica"/>
                <a:cs typeface="Helvetica"/>
              </a:rPr>
              <a:t>Difficult</a:t>
            </a:r>
            <a:r>
              <a:rPr lang="en-US">
                <a:latin typeface="Helvetica"/>
                <a:cs typeface="Helvetica"/>
              </a:rPr>
              <a:t> or impossible for people with disabilities to access</a:t>
            </a:r>
            <a:endParaRPr lang="en-US">
              <a:cs typeface="Helvetica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Warnings – Difficult for people with disabilities to access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Tips – People with disabilities can access, but that might be better organized or presented</a:t>
            </a:r>
            <a:endParaRPr lang="en-US" dirty="0">
              <a:cs typeface="Helvetica" pitchFamily="2" charset="0"/>
            </a:endParaRPr>
          </a:p>
          <a:p>
            <a:pPr marL="342900" indent="-342900"/>
            <a:endParaRPr lang="en-US" dirty="0">
              <a:cs typeface="Helvetica" pitchFamily="2" charset="0"/>
            </a:endParaRPr>
          </a:p>
          <a:p>
            <a:pPr marL="0" indent="0">
              <a:buNone/>
            </a:pPr>
            <a:endParaRPr lang="en-US" dirty="0">
              <a:cs typeface="Helvetica" pitchFamily="2" charset="0"/>
            </a:endParaRPr>
          </a:p>
        </p:txBody>
      </p:sp>
      <p:pic>
        <p:nvPicPr>
          <p:cNvPr id="5" name="Picture 4" descr="Check accessibility&#10;">
            <a:extLst>
              <a:ext uri="{FF2B5EF4-FFF2-40B4-BE49-F238E27FC236}">
                <a16:creationId xmlns:a16="http://schemas.microsoft.com/office/drawing/2014/main" id="{FCFD480B-D4F2-69E8-8303-96856E6F7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444" y="2211160"/>
            <a:ext cx="2000096" cy="190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70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25116-C41B-1E5E-9822-8C84844AEA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151" y="607417"/>
            <a:ext cx="10360501" cy="993772"/>
          </a:xfrm>
        </p:spPr>
        <p:txBody>
          <a:bodyPr lIns="91440" tIns="45720" rIns="91440" bIns="45720" anchor="t"/>
          <a:lstStyle/>
          <a:p>
            <a:r>
              <a:rPr lang="en-US" dirty="0"/>
              <a:t>Accessibility Checker in Blackboard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CA370-6FC4-22F8-1C8E-12E493FB16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10360501" cy="1191727"/>
          </a:xfrm>
          <a:ln w="28575">
            <a:solidFill>
              <a:srgbClr val="C00000"/>
            </a:solidFill>
          </a:ln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Pro Tip:</a:t>
            </a:r>
            <a:endParaRPr lang="en-US" dirty="0"/>
          </a:p>
          <a:p>
            <a:pPr marL="742950" lvl="1" indent="-285750">
              <a:buFont typeface="Courier New"/>
              <a:buChar char="o"/>
            </a:pPr>
            <a:r>
              <a:rPr lang="en-US" dirty="0">
                <a:latin typeface="Helvetica"/>
                <a:cs typeface="Helvetica"/>
              </a:rPr>
              <a:t>Upload directly from your computer (as opposed to uploading a cloud-based file) for faster results</a:t>
            </a:r>
          </a:p>
        </p:txBody>
      </p:sp>
      <p:pic>
        <p:nvPicPr>
          <p:cNvPr id="7" name="Picture 6" descr="A screenshot of the accessibility icon not being present for a PowerPoint file that was added from OneDrive, compared to the accessibility icon being present for a file that was uploaded to Blackboard. ">
            <a:extLst>
              <a:ext uri="{FF2B5EF4-FFF2-40B4-BE49-F238E27FC236}">
                <a16:creationId xmlns:a16="http://schemas.microsoft.com/office/drawing/2014/main" id="{60246DD6-BFC8-41B9-3B7F-DA52B2D1A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6610" y="3930990"/>
            <a:ext cx="4687749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21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DA7B-4055-E325-A8BA-385670F85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003" y="401087"/>
            <a:ext cx="11854335" cy="993772"/>
          </a:xfrm>
        </p:spPr>
        <p:txBody>
          <a:bodyPr lIns="91440" tIns="45720" rIns="91440" bIns="45720" anchor="t"/>
          <a:lstStyle/>
          <a:p>
            <a:r>
              <a:rPr lang="en-US" sz="4400" dirty="0"/>
              <a:t>Make a PowerPoint Accessible in Blackboard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0DA66-8141-DF4D-4A74-A7B69FC5C862}"/>
              </a:ext>
            </a:extLst>
          </p:cNvPr>
          <p:cNvSpPr txBox="1"/>
          <p:nvPr/>
        </p:nvSpPr>
        <p:spPr>
          <a:xfrm>
            <a:off x="335536" y="1387153"/>
            <a:ext cx="1086534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rgbClr val="404040"/>
                </a:solidFill>
                <a:latin typeface="Helvetica"/>
                <a:cs typeface="Helvetica"/>
              </a:rPr>
              <a:t>Click on the accessibility gauge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404040"/>
                </a:solidFill>
                <a:latin typeface="Helvetica"/>
                <a:cs typeface="Helvetica"/>
              </a:rPr>
              <a:t>Whatever the "biggest" problem is will be shown first. </a:t>
            </a:r>
            <a:endParaRPr lang="en-US">
              <a:solidFill>
                <a:srgbClr val="404040"/>
              </a:solidFill>
              <a:latin typeface="Helvetica"/>
              <a:cs typeface="Times New Roman"/>
            </a:endParaRPr>
          </a:p>
          <a:p>
            <a:pPr marL="914400" lvl="1" indent="-457200">
              <a:buAutoNum type="alphaLcPeriod"/>
            </a:pPr>
            <a:r>
              <a:rPr lang="en-US" dirty="0">
                <a:solidFill>
                  <a:srgbClr val="404040"/>
                </a:solidFill>
                <a:latin typeface="Helvetica"/>
                <a:cs typeface="Helvetica"/>
              </a:rPr>
              <a:t>Click "All issues" to see everything that has been flagged</a:t>
            </a:r>
            <a:endParaRPr lang="en-US">
              <a:solidFill>
                <a:srgbClr val="404040"/>
              </a:solidFill>
              <a:latin typeface="Helvetica"/>
              <a:cs typeface="Times New Roman" pitchFamily="18" charset="0"/>
            </a:endParaRPr>
          </a:p>
          <a:p>
            <a:pPr marL="0" lvl="1"/>
            <a:r>
              <a:rPr lang="en-US" dirty="0">
                <a:solidFill>
                  <a:srgbClr val="404040"/>
                </a:solidFill>
                <a:latin typeface="Helvetica"/>
                <a:cs typeface="Helvetica"/>
              </a:rPr>
              <a:t>3.  Click on "How to fix..." to see step by step instructions on how to fix the problem. </a:t>
            </a:r>
            <a:endParaRPr lang="en-US">
              <a:solidFill>
                <a:srgbClr val="404040"/>
              </a:solidFill>
              <a:latin typeface="Helvetica"/>
              <a:cs typeface="Times New Roman" pitchFamily="18" charset="0"/>
            </a:endParaRPr>
          </a:p>
          <a:p>
            <a:r>
              <a:rPr lang="en-US" dirty="0">
                <a:solidFill>
                  <a:srgbClr val="404040"/>
                </a:solidFill>
                <a:latin typeface="Helvetica"/>
                <a:cs typeface="Helvetica"/>
              </a:rPr>
              <a:t>4.  Upload corrected version</a:t>
            </a:r>
          </a:p>
        </p:txBody>
      </p:sp>
      <p:pic>
        <p:nvPicPr>
          <p:cNvPr id="7" name="Picture 6" descr="Screenshot of green accessibility gauge circled in red. ">
            <a:extLst>
              <a:ext uri="{FF2B5EF4-FFF2-40B4-BE49-F238E27FC236}">
                <a16:creationId xmlns:a16="http://schemas.microsoft.com/office/drawing/2014/main" id="{AD475486-A8AD-47CF-A20F-560DD9AC75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087" y="3943459"/>
            <a:ext cx="7725004" cy="1500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734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0977A-D52A-E399-3AB4-4132B2516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Understanding PowerPoint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32BA9-63C7-5DFF-65B0-A2BDA6D9E43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446212" y="2442219"/>
            <a:ext cx="8577914" cy="3773828"/>
          </a:xfrm>
        </p:spPr>
        <p:txBody>
          <a:bodyPr lIns="91440" tIns="45720" rIns="91440" bIns="45720" anchor="t"/>
          <a:lstStyle/>
          <a:p>
            <a:pPr marL="342900" indent="-342900">
              <a:buFont typeface="Arial"/>
              <a:buChar char="•"/>
            </a:pPr>
            <a:r>
              <a:rPr lang="en-US" sz="2800" dirty="0">
                <a:latin typeface="Helvetica"/>
                <a:cs typeface="Helvetica"/>
              </a:rPr>
              <a:t>Creating content that is accessible to all users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latin typeface="Helvetica"/>
                <a:cs typeface="Helvetica"/>
              </a:rPr>
              <a:t>Use built in layouts and themes</a:t>
            </a:r>
          </a:p>
          <a:p>
            <a:pPr marL="342900" indent="-342900">
              <a:buFont typeface="Arial"/>
              <a:buChar char="•"/>
            </a:pPr>
            <a:r>
              <a:rPr lang="en-US" sz="2800" dirty="0">
                <a:latin typeface="Helvetica"/>
                <a:cs typeface="Helvetica"/>
              </a:rPr>
              <a:t>Accessibility of all elements</a:t>
            </a:r>
            <a:endParaRPr lang="en-US" sz="2800" dirty="0">
              <a:cs typeface="Helvetica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400" dirty="0">
                <a:latin typeface="Helvetica"/>
                <a:cs typeface="Helvetica"/>
              </a:rPr>
              <a:t>Images</a:t>
            </a:r>
            <a:endParaRPr lang="en-US" sz="2400" dirty="0">
              <a:cs typeface="Helvetica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400" dirty="0">
                <a:latin typeface="Helvetica"/>
                <a:cs typeface="Helvetica"/>
              </a:rPr>
              <a:t>Hyperlinks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>
                <a:latin typeface="Helvetica"/>
                <a:cs typeface="Helvetica"/>
              </a:rPr>
              <a:t>Lists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>
                <a:latin typeface="Helvetica"/>
                <a:cs typeface="Helvetica"/>
              </a:rPr>
              <a:t>Tables</a:t>
            </a:r>
          </a:p>
        </p:txBody>
      </p:sp>
    </p:spTree>
    <p:extLst>
      <p:ext uri="{BB962C8B-B14F-4D97-AF65-F5344CB8AC3E}">
        <p14:creationId xmlns:p14="http://schemas.microsoft.com/office/powerpoint/2010/main" val="302034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7EF62-806C-F5AF-1BE8-E301715E5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70F1-7232-F0A5-5DE3-EFE788594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260" y="587766"/>
            <a:ext cx="10360501" cy="993772"/>
          </a:xfrm>
        </p:spPr>
        <p:txBody>
          <a:bodyPr lIns="91440" tIns="45720" rIns="91440" bIns="45720" anchor="t"/>
          <a:lstStyle/>
          <a:p>
            <a:r>
              <a:rPr lang="en-US" dirty="0"/>
              <a:t>Accessible PowerPoint in Blackboard</a:t>
            </a:r>
          </a:p>
        </p:txBody>
      </p:sp>
      <p:pic>
        <p:nvPicPr>
          <p:cNvPr id="4" name="Picture 3" descr="Screenshot of 99% accessible PowerPoint in Blackboard">
            <a:extLst>
              <a:ext uri="{FF2B5EF4-FFF2-40B4-BE49-F238E27FC236}">
                <a16:creationId xmlns:a16="http://schemas.microsoft.com/office/drawing/2014/main" id="{C14BA54A-33C3-DAEC-1868-243A97414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88" y="1419663"/>
            <a:ext cx="10053198" cy="4979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63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8A5C-9D07-96DC-8395-AD161A81A9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Quick Guide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C38E-E54B-822A-0C5E-F342195599A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10491866" cy="3991795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All slides should have a unique, meaningful slide title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Ensure the reading order of content on each slide is correct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Ensure all text is in readable font, easy to read, and surrounded by sufficient white space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Adequate color contrast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Do not use style alone to convey meaning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Use list buttons to create lists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Add alt text to all images and non text elements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Insert long description for complex graphics where appropriate</a:t>
            </a:r>
          </a:p>
          <a:p>
            <a:pPr marL="342900" indent="-342900"/>
            <a:endParaRPr lang="en-US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88051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40FBC-75BE-ED39-4FDA-9F930886B2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/>
              <a:t>Next up in the series: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0AC95-CAE3-7DCD-1058-5C4245CC49E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10360501" cy="3680221"/>
          </a:xfrm>
        </p:spPr>
        <p:txBody>
          <a:bodyPr lIns="91440" tIns="45720" rIns="91440" bIns="45720" anchor="t"/>
          <a:lstStyle/>
          <a:p>
            <a:pPr marL="342900" indent="-342900">
              <a:buFont typeface="Arial"/>
              <a:buChar char="•"/>
            </a:pPr>
            <a:r>
              <a:rPr lang="en-US">
                <a:latin typeface="Helvetica"/>
                <a:cs typeface="Helvetica"/>
              </a:rPr>
              <a:t>April 15</a:t>
            </a:r>
            <a:r>
              <a:rPr lang="en-US" baseline="30000" dirty="0">
                <a:latin typeface="Helvetica"/>
                <a:cs typeface="Helvetica"/>
              </a:rPr>
              <a:t>th</a:t>
            </a:r>
            <a:r>
              <a:rPr lang="en-US" dirty="0">
                <a:latin typeface="Helvetica"/>
                <a:cs typeface="Helvetica"/>
              </a:rPr>
              <a:t> </a:t>
            </a:r>
            <a:endParaRPr lang="en-US" baseline="30000" dirty="0">
              <a:latin typeface="Helvetica"/>
              <a:cs typeface="Helvetica"/>
            </a:endParaRPr>
          </a:p>
          <a:p>
            <a:pPr marL="742950" lvl="1" indent="-285750">
              <a:buFont typeface="Courier New"/>
              <a:buChar char="o"/>
            </a:pPr>
            <a:r>
              <a:rPr lang="en-US" sz="2400" dirty="0">
                <a:latin typeface="Helvetica"/>
                <a:cs typeface="Helvetica"/>
              </a:rPr>
              <a:t>Accessible PDFs</a:t>
            </a:r>
          </a:p>
          <a:p>
            <a:pPr marL="0" indent="0">
              <a:buNone/>
            </a:pPr>
            <a:endParaRPr lang="en-US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680589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57C0E-8567-CB97-9176-8CC48D7F93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39124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 of Powerpoint slide layouts">
            <a:extLst>
              <a:ext uri="{FF2B5EF4-FFF2-40B4-BE49-F238E27FC236}">
                <a16:creationId xmlns:a16="http://schemas.microsoft.com/office/drawing/2014/main" id="{31DD40AE-B99D-A211-7B7C-355682737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012" y="2318199"/>
            <a:ext cx="3051000" cy="3517002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409D7-82BA-C59A-3377-E0F4C6FA4B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49512" y="2209800"/>
            <a:ext cx="7119000" cy="3733800"/>
          </a:xfrm>
        </p:spPr>
        <p:txBody>
          <a:bodyPr lIns="91440" tIns="45720" rIns="91440" bIns="45720" anchor="t">
            <a:normAutofit/>
          </a:bodyPr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Slide layouts contain formatting, positioning, and placeholder boxes for all of the content to appear on the slide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Layouts can be modified to meet specific needs</a:t>
            </a:r>
            <a:endParaRPr lang="en-US">
              <a:latin typeface="Helvetica"/>
              <a:cs typeface="Helvetica"/>
            </a:endParaRPr>
          </a:p>
          <a:p>
            <a:pPr marL="342900" indent="-342900"/>
            <a:r>
              <a:rPr lang="en-US" b="1" dirty="0">
                <a:latin typeface="Helvetica"/>
                <a:cs typeface="Helvetica"/>
              </a:rPr>
              <a:t>Slide Master view </a:t>
            </a:r>
            <a:r>
              <a:rPr lang="en-US" dirty="0">
                <a:latin typeface="Helvetica"/>
                <a:cs typeface="Helvetica"/>
              </a:rPr>
              <a:t>can be used to change standard slide layouts</a:t>
            </a:r>
            <a:endParaRPr lang="en-US" dirty="0">
              <a:cs typeface="Helvetica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7F43C-ADD6-18E1-8243-07DDDB967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029" y="365760"/>
            <a:ext cx="10512862" cy="1325880"/>
          </a:xfrm>
        </p:spPr>
        <p:txBody>
          <a:bodyPr lIns="91440" tIns="45720" rIns="91440" bIns="45720" anchor="ctr">
            <a:normAutofit/>
          </a:bodyPr>
          <a:lstStyle/>
          <a:p>
            <a:r>
              <a:rPr lang="en-US" dirty="0"/>
              <a:t>Layouts</a:t>
            </a:r>
          </a:p>
        </p:txBody>
      </p:sp>
    </p:spTree>
    <p:extLst>
      <p:ext uri="{BB962C8B-B14F-4D97-AF65-F5344CB8AC3E}">
        <p14:creationId xmlns:p14="http://schemas.microsoft.com/office/powerpoint/2010/main" val="4057964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92A25-5E76-3AE2-1697-2A80F8D0C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029" y="365760"/>
            <a:ext cx="10512862" cy="1325880"/>
          </a:xfrm>
        </p:spPr>
        <p:txBody>
          <a:bodyPr lIns="91440" tIns="45720" rIns="91440" bIns="45720" anchor="ctr">
            <a:normAutofit/>
          </a:bodyPr>
          <a:lstStyle/>
          <a:p>
            <a:r>
              <a:rPr lang="en-US" dirty="0"/>
              <a:t>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636AF-F5B9-D408-90F4-E57EF8441A1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7119000" cy="3733800"/>
          </a:xfrm>
        </p:spPr>
        <p:txBody>
          <a:bodyPr lIns="91440" tIns="45720" rIns="91440" bIns="45720">
            <a:normAutofit/>
          </a:bodyPr>
          <a:lstStyle/>
          <a:p>
            <a:pPr marL="342900" indent="-342900">
              <a:buFont typeface="Arial"/>
            </a:pPr>
            <a:r>
              <a:rPr lang="en-US" dirty="0"/>
              <a:t>Predefined set of colors, fonts, and visual effects</a:t>
            </a:r>
          </a:p>
          <a:p>
            <a:pPr marL="342900" indent="-342900">
              <a:buFont typeface="Arial"/>
            </a:pPr>
            <a:r>
              <a:rPr lang="en-US" dirty="0"/>
              <a:t>A uniformed look is achieved with minimal effort</a:t>
            </a:r>
          </a:p>
          <a:p>
            <a:pPr marL="342900" indent="-342900">
              <a:buFont typeface="Arial"/>
            </a:pPr>
            <a:r>
              <a:rPr lang="en-US" dirty="0"/>
              <a:t>All graphics added to the slide have same theme colors</a:t>
            </a:r>
          </a:p>
          <a:p>
            <a:pPr marL="342900" indent="-342900">
              <a:buFont typeface="Arial"/>
            </a:pPr>
            <a:r>
              <a:rPr lang="en-US" dirty="0"/>
              <a:t>Color contrast for ease of reading*</a:t>
            </a:r>
          </a:p>
          <a:p>
            <a:pPr marL="0" indent="0">
              <a:buNone/>
            </a:pPr>
            <a:r>
              <a:rPr lang="en-US" dirty="0"/>
              <a:t>*Not all themes have sufficient color contrast</a:t>
            </a:r>
          </a:p>
          <a:p>
            <a:pPr marL="342900" indent="-342900">
              <a:buFont typeface="Arial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7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401F3-55D4-2E59-BB94-9D9562C679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12" y="352647"/>
            <a:ext cx="10360501" cy="993772"/>
          </a:xfrm>
        </p:spPr>
        <p:txBody>
          <a:bodyPr lIns="91440" tIns="45720" rIns="91440" bIns="45720" anchor="t"/>
          <a:lstStyle/>
          <a:p>
            <a:r>
              <a:rPr lang="en-US" dirty="0"/>
              <a:t>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684C8-DA10-6070-9DE7-A1B3FF1267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1201270"/>
            <a:ext cx="10360501" cy="436144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A theme </a:t>
            </a:r>
            <a:r>
              <a:rPr lang="en-US" b="1" i="1" dirty="0">
                <a:latin typeface="Helvetica"/>
                <a:cs typeface="Helvetica"/>
              </a:rPr>
              <a:t>plus</a:t>
            </a:r>
            <a:r>
              <a:rPr lang="en-US" dirty="0">
                <a:latin typeface="Helvetica"/>
                <a:cs typeface="Helvetica"/>
              </a:rPr>
              <a:t> some content for a specific purpose</a:t>
            </a:r>
          </a:p>
          <a:p>
            <a:pPr marL="0" indent="0">
              <a:buNone/>
            </a:pPr>
            <a:endParaRPr lang="en-US" dirty="0">
              <a:cs typeface="Helvetica" pitchFamily="2" charset="0"/>
            </a:endParaRPr>
          </a:p>
          <a:p>
            <a:pPr marL="742950" lvl="1" indent="-285750">
              <a:buFont typeface="Courier New"/>
              <a:buChar char="o"/>
            </a:pPr>
            <a:endParaRPr lang="en-US" dirty="0">
              <a:cs typeface="Helvetica" pitchFamily="2" charset="0"/>
            </a:endParaRPr>
          </a:p>
        </p:txBody>
      </p:sp>
      <p:pic>
        <p:nvPicPr>
          <p:cNvPr id="4" name="Picture 3" descr="Powerpoint title slide showing business office city sketch presentation background">
            <a:extLst>
              <a:ext uri="{FF2B5EF4-FFF2-40B4-BE49-F238E27FC236}">
                <a16:creationId xmlns:a16="http://schemas.microsoft.com/office/drawing/2014/main" id="{29E9C6EA-0A7E-DD68-E613-40E7184E3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287" y="1635440"/>
            <a:ext cx="4153594" cy="2714625"/>
          </a:xfrm>
          <a:prstGeom prst="rect">
            <a:avLst/>
          </a:prstGeom>
        </p:spPr>
      </p:pic>
      <p:pic>
        <p:nvPicPr>
          <p:cNvPr id="5" name="Picture 4" descr="Powerpoint slide showing What is virus? life science, human biology&#10;">
            <a:extLst>
              <a:ext uri="{FF2B5EF4-FFF2-40B4-BE49-F238E27FC236}">
                <a16:creationId xmlns:a16="http://schemas.microsoft.com/office/drawing/2014/main" id="{D5BB041E-DEA1-E775-B72C-AEA5E36281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455" t="10193" r="114" b="4952"/>
          <a:stretch/>
        </p:blipFill>
        <p:spPr>
          <a:xfrm>
            <a:off x="7280184" y="1860958"/>
            <a:ext cx="3895329" cy="2263080"/>
          </a:xfrm>
          <a:prstGeom prst="rect">
            <a:avLst/>
          </a:prstGeom>
        </p:spPr>
      </p:pic>
      <p:pic>
        <p:nvPicPr>
          <p:cNvPr id="6" name="Picture 5" descr="Powerpoint slide title layout with background of cherry blossom&#10;">
            <a:extLst>
              <a:ext uri="{FF2B5EF4-FFF2-40B4-BE49-F238E27FC236}">
                <a16:creationId xmlns:a16="http://schemas.microsoft.com/office/drawing/2014/main" id="{CED018EA-49D9-7148-1A92-C06A88CFBC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4913" y="4122227"/>
            <a:ext cx="4144068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643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45E6-652B-118A-BFE1-6A1A3F8AEA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Reading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DD994-78D1-5930-B8F3-6AEC41EC57A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7662822" cy="3109919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>
                <a:latin typeface="Helvetica"/>
                <a:cs typeface="Helvetica"/>
              </a:rPr>
              <a:t>Objects listed in the order that the screen reader will read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Number next to each object indicates the position in the sequence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Object without number is skipped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Reading order starts from the </a:t>
            </a:r>
            <a:r>
              <a:rPr lang="en-US" b="1" dirty="0">
                <a:latin typeface="Helvetica"/>
                <a:cs typeface="Helvetica"/>
              </a:rPr>
              <a:t>bottom</a:t>
            </a:r>
            <a:r>
              <a:rPr lang="en-US" dirty="0">
                <a:latin typeface="Helvetica"/>
                <a:cs typeface="Helvetica"/>
              </a:rPr>
              <a:t> and moves upward</a:t>
            </a:r>
            <a:endParaRPr lang="en-US" dirty="0">
              <a:cs typeface="Helvetica" pitchFamily="2" charset="0"/>
            </a:endParaRPr>
          </a:p>
          <a:p>
            <a:pPr marL="342900" indent="-342900"/>
            <a:endParaRPr lang="en-US" dirty="0">
              <a:cs typeface="Helvetica" pitchFamily="2" charset="0"/>
            </a:endParaRPr>
          </a:p>
        </p:txBody>
      </p:sp>
      <p:pic>
        <p:nvPicPr>
          <p:cNvPr id="4" name="Picture 3" descr="decorative">
            <a:extLst>
              <a:ext uri="{FF2B5EF4-FFF2-40B4-BE49-F238E27FC236}">
                <a16:creationId xmlns:a16="http://schemas.microsoft.com/office/drawing/2014/main" id="{5F82FBAE-4E26-A28C-B968-727970E1826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2669" y="990600"/>
            <a:ext cx="3667125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66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4288F-43A7-8C0F-CA34-04A625B9B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/>
              <a:t>Heading/Slide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E44BE-91A1-C2F8-870D-2384907F94A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Slide title = heading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Slide titles should be unique</a:t>
            </a:r>
            <a:endParaRPr lang="en-US" dirty="0"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07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55745-030E-DB0D-A18C-0E7CFDF62F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Images and Text Boxes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D2C9E-4E53-F1F6-1B57-1966226D197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8012" y="2209800"/>
            <a:ext cx="7880607" cy="3733800"/>
          </a:xfrm>
        </p:spPr>
        <p:txBody>
          <a:bodyPr lIns="91440" tIns="45720" rIns="91440" bIns="45720" anchor="t"/>
          <a:lstStyle/>
          <a:p>
            <a:pPr marL="342900" indent="-342900"/>
            <a:r>
              <a:rPr lang="en-US" dirty="0">
                <a:latin typeface="Helvetica"/>
                <a:cs typeface="Helvetica"/>
              </a:rPr>
              <a:t>Add alt text for all images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"Mark as decorative" not read correctly by all screen readers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Use the word "decorative" in alt text for decorative images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Text boxes are accessible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Shapes are accessible</a:t>
            </a: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Text added to shapes are also accessible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114CB43E-3D9E-0879-38B1-91F3B2A36D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9595875" y="2700340"/>
            <a:ext cx="1365521" cy="978408"/>
          </a:xfrm>
          <a:prstGeom prst="leftArrow">
            <a:avLst/>
          </a:prstGeom>
          <a:solidFill>
            <a:srgbClr val="007B4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B6A660D6-981E-3FEB-3519-AE6140BE5ADF}"/>
              </a:ext>
            </a:extLst>
          </p:cNvPr>
          <p:cNvSpPr/>
          <p:nvPr/>
        </p:nvSpPr>
        <p:spPr bwMode="auto">
          <a:xfrm>
            <a:off x="8298281" y="1129609"/>
            <a:ext cx="2245308" cy="1225653"/>
          </a:xfrm>
          <a:prstGeom prst="wedgeEllipseCallout">
            <a:avLst/>
          </a:prstGeom>
          <a:solidFill>
            <a:schemeClr val="bg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Times New Roman"/>
                <a:cs typeface="Times New Roman"/>
              </a:rPr>
              <a:t>Accessible Slides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5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B156E-01A0-490F-327A-EF18EB1FF9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53602-4E52-358A-D153-E61DE328956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lIns="91440" tIns="45720" rIns="91440" bIns="45720" anchor="t"/>
          <a:lstStyle/>
          <a:p>
            <a:pPr marL="342900" indent="-342900"/>
            <a:r>
              <a:rPr lang="en-US" dirty="0"/>
              <a:t>Use descriptive text for the link</a:t>
            </a:r>
            <a:endParaRPr lang="en-US"/>
          </a:p>
          <a:p>
            <a:pPr marL="342900" indent="-342900"/>
            <a:r>
              <a:rPr lang="en-US" dirty="0"/>
              <a:t>Make links stand out (typically blue and underlined)</a:t>
            </a:r>
            <a:endParaRPr lang="en-US" dirty="0">
              <a:cs typeface="Helvetica" pitchFamily="2" charset="0"/>
            </a:endParaRPr>
          </a:p>
          <a:p>
            <a:pPr marL="342900" indent="-342900"/>
            <a:r>
              <a:rPr lang="en-US" dirty="0">
                <a:latin typeface="Helvetica"/>
                <a:cs typeface="Helvetica"/>
              </a:rPr>
              <a:t>Example:</a:t>
            </a:r>
          </a:p>
          <a:p>
            <a:pPr marL="742950" lvl="1" indent="-285750"/>
            <a:r>
              <a:rPr lang="en-US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Green Building Conference</a:t>
            </a:r>
            <a:endParaRPr lang="en-US" dirty="0">
              <a:solidFill>
                <a:schemeClr val="accent6">
                  <a:lumMod val="75000"/>
                </a:schemeClr>
              </a:solidFill>
              <a:cs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2D53BCC5D1324EA567D24BF54CF017" ma:contentTypeVersion="26" ma:contentTypeDescription="Create a new document." ma:contentTypeScope="" ma:versionID="0baff45272a57da34978ec7abdaeca4b">
  <xsd:schema xmlns:xsd="http://www.w3.org/2001/XMLSchema" xmlns:xs="http://www.w3.org/2001/XMLSchema" xmlns:p="http://schemas.microsoft.com/office/2006/metadata/properties" xmlns:ns1="http://schemas.microsoft.com/sharepoint/v3" xmlns:ns2="31e71ef6-fbd0-474b-bc84-89df7c4ee61c" xmlns:ns3="7d623cba-73c4-45e4-adc8-5c7561e6004d" targetNamespace="http://schemas.microsoft.com/office/2006/metadata/properties" ma:root="true" ma:fieldsID="2d7f901d8afea111a7282e3f908669c6" ns1:_="" ns2:_="" ns3:_="">
    <xsd:import namespace="http://schemas.microsoft.com/sharepoint/v3"/>
    <xsd:import namespace="31e71ef6-fbd0-474b-bc84-89df7c4ee61c"/>
    <xsd:import namespace="7d623cba-73c4-45e4-adc8-5c7561e600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PetitionType" minOccurs="0"/>
                <xsd:element ref="ns2:AdvisorApproved" minOccurs="0"/>
                <xsd:element ref="ns2:CurriculumCoordinatorApproved" minOccurs="0"/>
                <xsd:element ref="ns2:OADirectorApproved" minOccurs="0"/>
                <xsd:element ref="ns2:FiledwithRegistrar" minOccurs="0"/>
                <xsd:element ref="ns2:_Flow_SignoffStatu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e71ef6-fbd0-474b-bc84-89df7c4ee6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f4328e7-28b0-429a-9513-f28d67f53f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PetitionType" ma:index="27" nillable="true" ma:displayName="Petition Type" ma:format="Dropdown" ma:internalName="PetitionType">
      <xsd:simpleType>
        <xsd:restriction base="dms:Choice">
          <xsd:enumeration value="Petition to the Faculty"/>
          <xsd:enumeration value="Transfer Credit"/>
          <xsd:enumeration value="Study Abroad Application"/>
          <xsd:enumeration value="Minor Application"/>
        </xsd:restriction>
      </xsd:simpleType>
    </xsd:element>
    <xsd:element name="AdvisorApproved" ma:index="28" nillable="true" ma:displayName="Advisor Approved" ma:default="0" ma:format="Dropdown" ma:internalName="AdvisorApproved">
      <xsd:simpleType>
        <xsd:restriction base="dms:Boolean"/>
      </xsd:simpleType>
    </xsd:element>
    <xsd:element name="CurriculumCoordinatorApproved" ma:index="29" nillable="true" ma:displayName="Curriculum Coordinator Approved" ma:default="0" ma:format="Dropdown" ma:internalName="CurriculumCoordinatorApproved">
      <xsd:simpleType>
        <xsd:restriction base="dms:Boolean"/>
      </xsd:simpleType>
    </xsd:element>
    <xsd:element name="OADirectorApproved" ma:index="30" nillable="true" ma:displayName="OA Director Approved" ma:default="0" ma:format="Dropdown" ma:internalName="OADirectorApproved">
      <xsd:simpleType>
        <xsd:restriction base="dms:Boolean"/>
      </xsd:simpleType>
    </xsd:element>
    <xsd:element name="FiledwithRegistrar" ma:index="31" nillable="true" ma:displayName="Filed as indicated (esfgrad@esf.edu or otherwise)" ma:format="DateOnly" ma:internalName="FiledwithRegistrar">
      <xsd:simpleType>
        <xsd:restriction base="dms:DateTime"/>
      </xsd:simpleType>
    </xsd:element>
    <xsd:element name="_Flow_SignoffStatus" ma:index="32" nillable="true" ma:displayName="Sign-off status" ma:internalName="Sign_x002d_off_x0020_status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623cba-73c4-45e4-adc8-5c7561e6004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3c370f53-9bf8-489b-8501-026803a38f08}" ma:internalName="TaxCatchAll" ma:showField="CatchAllData" ma:web="7d623cba-73c4-45e4-adc8-5c7561e600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AdvisorApproved xmlns="31e71ef6-fbd0-474b-bc84-89df7c4ee61c">false</AdvisorApproved>
    <PetitionType xmlns="31e71ef6-fbd0-474b-bc84-89df7c4ee61c" xsi:nil="true"/>
    <OADirectorApproved xmlns="31e71ef6-fbd0-474b-bc84-89df7c4ee61c">false</OADirectorApproved>
    <FiledwithRegistrar xmlns="31e71ef6-fbd0-474b-bc84-89df7c4ee61c" xsi:nil="true"/>
    <lcf76f155ced4ddcb4097134ff3c332f xmlns="31e71ef6-fbd0-474b-bc84-89df7c4ee61c">
      <Terms xmlns="http://schemas.microsoft.com/office/infopath/2007/PartnerControls"/>
    </lcf76f155ced4ddcb4097134ff3c332f>
    <_ip_UnifiedCompliancePolicyProperties xmlns="http://schemas.microsoft.com/sharepoint/v3" xsi:nil="true"/>
    <_Flow_SignoffStatus xmlns="31e71ef6-fbd0-474b-bc84-89df7c4ee61c" xsi:nil="true"/>
    <CurriculumCoordinatorApproved xmlns="31e71ef6-fbd0-474b-bc84-89df7c4ee61c">false</CurriculumCoordinatorApproved>
    <TaxCatchAll xmlns="7d623cba-73c4-45e4-adc8-5c7561e6004d" xsi:nil="true"/>
  </documentManagement>
</p:properties>
</file>

<file path=customXml/itemProps1.xml><?xml version="1.0" encoding="utf-8"?>
<ds:datastoreItem xmlns:ds="http://schemas.openxmlformats.org/officeDocument/2006/customXml" ds:itemID="{E11C5086-ECE2-48C1-A0B7-C6F9C83581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A71B8F-AC9E-41ED-90B0-64A23BF9DD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1e71ef6-fbd0-474b-bc84-89df7c4ee61c"/>
    <ds:schemaRef ds:uri="7d623cba-73c4-45e4-adc8-5c7561e600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A0BBB7-D91F-477A-9AEC-9251A81DC33C}">
  <ds:schemaRefs>
    <ds:schemaRef ds:uri="http://purl.org/dc/terms/"/>
    <ds:schemaRef ds:uri="628d2b24-9d1d-4b0b-8c56-1b9df678613b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4f58818-9316-4b47-88e3-fac1b828a57e"/>
    <ds:schemaRef ds:uri="http://www.w3.org/XML/1998/namespace"/>
    <ds:schemaRef ds:uri="http://schemas.microsoft.com/sharepoint/v3"/>
    <ds:schemaRef ds:uri="31e71ef6-fbd0-474b-bc84-89df7c4ee61c"/>
    <ds:schemaRef ds:uri="7d623cba-73c4-45e4-adc8-5c7561e600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4995</TotalTime>
  <Words>790</Words>
  <Application>Microsoft Office PowerPoint</Application>
  <PresentationFormat>Custom</PresentationFormat>
  <Paragraphs>117</Paragraphs>
  <Slides>23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Courier New</vt:lpstr>
      <vt:lpstr>Garamond</vt:lpstr>
      <vt:lpstr>Helvetica</vt:lpstr>
      <vt:lpstr>Helvetica Light</vt:lpstr>
      <vt:lpstr>Times New Roman</vt:lpstr>
      <vt:lpstr>Office Theme</vt:lpstr>
      <vt:lpstr>MS PowerPoint Accessibility </vt:lpstr>
      <vt:lpstr>Understanding PowerPoint Accessibility</vt:lpstr>
      <vt:lpstr>Layouts</vt:lpstr>
      <vt:lpstr>Themes</vt:lpstr>
      <vt:lpstr>Template</vt:lpstr>
      <vt:lpstr>Reading order</vt:lpstr>
      <vt:lpstr>Heading/Slide Title</vt:lpstr>
      <vt:lpstr>Images and Text Boxes</vt:lpstr>
      <vt:lpstr>Hyperlinks</vt:lpstr>
      <vt:lpstr>Text Styling</vt:lpstr>
      <vt:lpstr>Tables</vt:lpstr>
      <vt:lpstr>Animations</vt:lpstr>
      <vt:lpstr>Videos</vt:lpstr>
      <vt:lpstr>Cranberry Lake Biological Station</vt:lpstr>
      <vt:lpstr>Slide Notes</vt:lpstr>
      <vt:lpstr> Footers</vt:lpstr>
      <vt:lpstr>Accessibility Checker</vt:lpstr>
      <vt:lpstr>Accessibility Checker in Blackboard</vt:lpstr>
      <vt:lpstr>Make a PowerPoint Accessible in Blackboard</vt:lpstr>
      <vt:lpstr>Accessible PowerPoint in Blackboard</vt:lpstr>
      <vt:lpstr>Quick Guide</vt:lpstr>
      <vt:lpstr>Next up in the series:</vt:lpstr>
      <vt:lpstr>Questions?</vt:lpstr>
    </vt:vector>
  </TitlesOfParts>
  <Company>SUNY ESF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J. Hill</dc:creator>
  <cp:lastModifiedBy>Mona Maharjan</cp:lastModifiedBy>
  <cp:revision>833</cp:revision>
  <cp:lastPrinted>2012-10-19T18:31:54Z</cp:lastPrinted>
  <dcterms:created xsi:type="dcterms:W3CDTF">2005-02-02T21:11:47Z</dcterms:created>
  <dcterms:modified xsi:type="dcterms:W3CDTF">2025-03-24T15:43:29Z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0x010100B72D53BCC5D1324EA567D24BF54CF017</vt:lpwstr>
  </property>
  <property fmtid="{D5CDD505-2E9C-101B-9397-08002B2CF9AE}" pid="3" name="MediaServiceImageTags">
    <vt:lpwstr/>
  </property>
</Properties>
</file>