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4"/>
  </p:notesMasterIdLst>
  <p:handoutMasterIdLst>
    <p:handoutMasterId r:id="rId25"/>
  </p:handoutMasterIdLst>
  <p:sldIdLst>
    <p:sldId id="336" r:id="rId5"/>
    <p:sldId id="334" r:id="rId6"/>
    <p:sldId id="353" r:id="rId7"/>
    <p:sldId id="350" r:id="rId8"/>
    <p:sldId id="343" r:id="rId9"/>
    <p:sldId id="355" r:id="rId10"/>
    <p:sldId id="367" r:id="rId11"/>
    <p:sldId id="368" r:id="rId12"/>
    <p:sldId id="347" r:id="rId13"/>
    <p:sldId id="364" r:id="rId14"/>
    <p:sldId id="346" r:id="rId15"/>
    <p:sldId id="360" r:id="rId16"/>
    <p:sldId id="348" r:id="rId17"/>
    <p:sldId id="361" r:id="rId18"/>
    <p:sldId id="359" r:id="rId19"/>
    <p:sldId id="363" r:id="rId20"/>
    <p:sldId id="362" r:id="rId21"/>
    <p:sldId id="357" r:id="rId22"/>
    <p:sldId id="365" r:id="rId23"/>
  </p:sldIdLst>
  <p:sldSz cx="12188825" cy="6858000"/>
  <p:notesSz cx="7150100" cy="94488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5986"/>
    <a:srgbClr val="336699"/>
    <a:srgbClr val="006866"/>
    <a:srgbClr val="9966FF"/>
    <a:srgbClr val="007B47"/>
    <a:srgbClr val="FFB757"/>
    <a:srgbClr val="F18A00"/>
    <a:srgbClr val="61AA81"/>
    <a:srgbClr val="FF0000"/>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72EF9D-18FE-9322-706F-FBED3229302F}" v="26" dt="2025-10-08T19:45:57.323"/>
    <p1510:client id="{A2C73F99-5565-3F23-81B1-F63BC14A94C8}" v="23" dt="2025-10-09T14:41:41.0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39"/>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a Blair" userId="S::enblair@esf.edu::55eb7e93-e9e4-4a58-90b8-f1fa4d881932" providerId="AD" clId="Web-{A79CFD26-939D-8234-68BA-00E4C22E83BD}"/>
    <pc:docChg chg="addSld delSld modSld sldOrd">
      <pc:chgData name="Erika Blair" userId="S::enblair@esf.edu::55eb7e93-e9e4-4a58-90b8-f1fa4d881932" providerId="AD" clId="Web-{A79CFD26-939D-8234-68BA-00E4C22E83BD}" dt="2025-10-03T17:22:58.660" v="1174"/>
      <pc:docMkLst>
        <pc:docMk/>
      </pc:docMkLst>
      <pc:sldChg chg="addSp delSp modSp ord modNotes">
        <pc:chgData name="Erika Blair" userId="S::enblair@esf.edu::55eb7e93-e9e4-4a58-90b8-f1fa4d881932" providerId="AD" clId="Web-{A79CFD26-939D-8234-68BA-00E4C22E83BD}" dt="2025-10-03T17:17:44.691" v="1120"/>
        <pc:sldMkLst>
          <pc:docMk/>
          <pc:sldMk cId="3020342394" sldId="334"/>
        </pc:sldMkLst>
        <pc:spChg chg="mod">
          <ac:chgData name="Erika Blair" userId="S::enblair@esf.edu::55eb7e93-e9e4-4a58-90b8-f1fa4d881932" providerId="AD" clId="Web-{A79CFD26-939D-8234-68BA-00E4C22E83BD}" dt="2025-10-01T16:50:55.963" v="88" actId="20577"/>
          <ac:spMkLst>
            <pc:docMk/>
            <pc:sldMk cId="3020342394" sldId="334"/>
            <ac:spMk id="2" creationId="{4B80977A-D52A-E399-3AB4-4132B2516AEC}"/>
          </ac:spMkLst>
        </pc:spChg>
        <pc:spChg chg="mod">
          <ac:chgData name="Erika Blair" userId="S::enblair@esf.edu::55eb7e93-e9e4-4a58-90b8-f1fa4d881932" providerId="AD" clId="Web-{A79CFD26-939D-8234-68BA-00E4C22E83BD}" dt="2025-10-03T16:13:30.042" v="821" actId="20577"/>
          <ac:spMkLst>
            <pc:docMk/>
            <pc:sldMk cId="3020342394" sldId="334"/>
            <ac:spMk id="3" creationId="{E8832BA9-63C7-5DFF-65B0-A2BDA6D9E43F}"/>
          </ac:spMkLst>
        </pc:spChg>
        <pc:picChg chg="add mod">
          <ac:chgData name="Erika Blair" userId="S::enblair@esf.edu::55eb7e93-e9e4-4a58-90b8-f1fa4d881932" providerId="AD" clId="Web-{A79CFD26-939D-8234-68BA-00E4C22E83BD}" dt="2025-10-03T17:17:44.691" v="1120"/>
          <ac:picMkLst>
            <pc:docMk/>
            <pc:sldMk cId="3020342394" sldId="334"/>
            <ac:picMk id="11" creationId="{715B9CD7-3B68-820B-22F2-55DADF4537F5}"/>
          </ac:picMkLst>
        </pc:picChg>
        <pc:picChg chg="add mod">
          <ac:chgData name="Erika Blair" userId="S::enblair@esf.edu::55eb7e93-e9e4-4a58-90b8-f1fa4d881932" providerId="AD" clId="Web-{A79CFD26-939D-8234-68BA-00E4C22E83BD}" dt="2025-10-03T17:15:39.504" v="1091"/>
          <ac:picMkLst>
            <pc:docMk/>
            <pc:sldMk cId="3020342394" sldId="334"/>
            <ac:picMk id="13" creationId="{AE3DA797-F7B6-AA99-2DFB-84126A954CDB}"/>
          </ac:picMkLst>
        </pc:picChg>
        <pc:picChg chg="add mod">
          <ac:chgData name="Erika Blair" userId="S::enblair@esf.edu::55eb7e93-e9e4-4a58-90b8-f1fa4d881932" providerId="AD" clId="Web-{A79CFD26-939D-8234-68BA-00E4C22E83BD}" dt="2025-10-03T17:16:28.488" v="1100"/>
          <ac:picMkLst>
            <pc:docMk/>
            <pc:sldMk cId="3020342394" sldId="334"/>
            <ac:picMk id="15" creationId="{FAE7E586-A8A3-00EC-E25E-03863D18B98D}"/>
          </ac:picMkLst>
        </pc:picChg>
        <pc:picChg chg="add mod">
          <ac:chgData name="Erika Blair" userId="S::enblair@esf.edu::55eb7e93-e9e4-4a58-90b8-f1fa4d881932" providerId="AD" clId="Web-{A79CFD26-939D-8234-68BA-00E4C22E83BD}" dt="2025-10-03T17:17:11.551" v="1111"/>
          <ac:picMkLst>
            <pc:docMk/>
            <pc:sldMk cId="3020342394" sldId="334"/>
            <ac:picMk id="17" creationId="{8D063449-7C0E-3527-D874-EFDA7DA6A6F7}"/>
          </ac:picMkLst>
        </pc:picChg>
        <pc:picChg chg="add mod">
          <ac:chgData name="Erika Blair" userId="S::enblair@esf.edu::55eb7e93-e9e4-4a58-90b8-f1fa4d881932" providerId="AD" clId="Web-{A79CFD26-939D-8234-68BA-00E4C22E83BD}" dt="2025-10-03T17:16:01.910" v="1094"/>
          <ac:picMkLst>
            <pc:docMk/>
            <pc:sldMk cId="3020342394" sldId="334"/>
            <ac:picMk id="19" creationId="{7E375D22-D9D1-A4D0-D18E-804B6098E7E4}"/>
          </ac:picMkLst>
        </pc:picChg>
      </pc:sldChg>
      <pc:sldChg chg="addSp delSp modSp modNotes">
        <pc:chgData name="Erika Blair" userId="S::enblair@esf.edu::55eb7e93-e9e4-4a58-90b8-f1fa4d881932" providerId="AD" clId="Web-{A79CFD26-939D-8234-68BA-00E4C22E83BD}" dt="2025-10-03T16:12:40.839" v="796"/>
        <pc:sldMkLst>
          <pc:docMk/>
          <pc:sldMk cId="1343368570" sldId="336"/>
        </pc:sldMkLst>
        <pc:spChg chg="mod">
          <ac:chgData name="Erika Blair" userId="S::enblair@esf.edu::55eb7e93-e9e4-4a58-90b8-f1fa4d881932" providerId="AD" clId="Web-{A79CFD26-939D-8234-68BA-00E4C22E83BD}" dt="2025-10-03T14:37:39.976" v="212" actId="1076"/>
          <ac:spMkLst>
            <pc:docMk/>
            <pc:sldMk cId="1343368570" sldId="336"/>
            <ac:spMk id="2" creationId="{73D82E33-8F22-522D-4C35-71C1DA528990}"/>
          </ac:spMkLst>
        </pc:spChg>
        <pc:picChg chg="add mod">
          <ac:chgData name="Erika Blair" userId="S::enblair@esf.edu::55eb7e93-e9e4-4a58-90b8-f1fa4d881932" providerId="AD" clId="Web-{A79CFD26-939D-8234-68BA-00E4C22E83BD}" dt="2025-10-03T14:38:39.946" v="226"/>
          <ac:picMkLst>
            <pc:docMk/>
            <pc:sldMk cId="1343368570" sldId="336"/>
            <ac:picMk id="6" creationId="{09C474EB-FEE0-52B9-CAD5-9C620ADCB81D}"/>
          </ac:picMkLst>
        </pc:picChg>
      </pc:sldChg>
      <pc:sldChg chg="addSp delSp modSp modNotes">
        <pc:chgData name="Erika Blair" userId="S::enblair@esf.edu::55eb7e93-e9e4-4a58-90b8-f1fa4d881932" providerId="AD" clId="Web-{A79CFD26-939D-8234-68BA-00E4C22E83BD}" dt="2025-10-03T17:18:52.519" v="1132"/>
        <pc:sldMkLst>
          <pc:docMk/>
          <pc:sldMk cId="392434855" sldId="343"/>
        </pc:sldMkLst>
        <pc:spChg chg="mod">
          <ac:chgData name="Erika Blair" userId="S::enblair@esf.edu::55eb7e93-e9e4-4a58-90b8-f1fa4d881932" providerId="AD" clId="Web-{A79CFD26-939D-8234-68BA-00E4C22E83BD}" dt="2025-10-03T16:12:56.402" v="802" actId="20577"/>
          <ac:spMkLst>
            <pc:docMk/>
            <pc:sldMk cId="392434855" sldId="343"/>
            <ac:spMk id="2" creationId="{B7EB156E-01A0-490F-327A-EF18EB1FF99B}"/>
          </ac:spMkLst>
        </pc:spChg>
        <pc:spChg chg="mod">
          <ac:chgData name="Erika Blair" userId="S::enblair@esf.edu::55eb7e93-e9e4-4a58-90b8-f1fa4d881932" providerId="AD" clId="Web-{A79CFD26-939D-8234-68BA-00E4C22E83BD}" dt="2025-10-03T15:13:58.932" v="393" actId="14100"/>
          <ac:spMkLst>
            <pc:docMk/>
            <pc:sldMk cId="392434855" sldId="343"/>
            <ac:spMk id="3" creationId="{C1653602-4E52-358A-D153-E61DE3289568}"/>
          </ac:spMkLst>
        </pc:spChg>
        <pc:picChg chg="add mod">
          <ac:chgData name="Erika Blair" userId="S::enblair@esf.edu::55eb7e93-e9e4-4a58-90b8-f1fa4d881932" providerId="AD" clId="Web-{A79CFD26-939D-8234-68BA-00E4C22E83BD}" dt="2025-10-03T17:16:47.223" v="1105"/>
          <ac:picMkLst>
            <pc:docMk/>
            <pc:sldMk cId="392434855" sldId="343"/>
            <ac:picMk id="5" creationId="{44A663D9-01A1-5069-BA93-FD7162C5BDE0}"/>
          </ac:picMkLst>
        </pc:picChg>
        <pc:picChg chg="add mod">
          <ac:chgData name="Erika Blair" userId="S::enblair@esf.edu::55eb7e93-e9e4-4a58-90b8-f1fa4d881932" providerId="AD" clId="Web-{A79CFD26-939D-8234-68BA-00E4C22E83BD}" dt="2025-10-03T17:18:52.519" v="1132"/>
          <ac:picMkLst>
            <pc:docMk/>
            <pc:sldMk cId="392434855" sldId="343"/>
            <ac:picMk id="6" creationId="{DC6E1B8B-64A9-A7BF-2792-7940F0464F06}"/>
          </ac:picMkLst>
        </pc:picChg>
      </pc:sldChg>
      <pc:sldChg chg="modSp">
        <pc:chgData name="Erika Blair" userId="S::enblair@esf.edu::55eb7e93-e9e4-4a58-90b8-f1fa4d881932" providerId="AD" clId="Web-{A79CFD26-939D-8234-68BA-00E4C22E83BD}" dt="2025-10-03T17:20:32.160" v="1150"/>
        <pc:sldMkLst>
          <pc:docMk/>
          <pc:sldMk cId="3330170322" sldId="346"/>
        </pc:sldMkLst>
        <pc:picChg chg="mod">
          <ac:chgData name="Erika Blair" userId="S::enblair@esf.edu::55eb7e93-e9e4-4a58-90b8-f1fa4d881932" providerId="AD" clId="Web-{A79CFD26-939D-8234-68BA-00E4C22E83BD}" dt="2025-10-03T17:20:32.160" v="1150"/>
          <ac:picMkLst>
            <pc:docMk/>
            <pc:sldMk cId="3330170322" sldId="346"/>
            <ac:picMk id="5" creationId="{FCFD480B-D4F2-69E8-8303-96856E6F7141}"/>
          </ac:picMkLst>
        </pc:picChg>
      </pc:sldChg>
      <pc:sldChg chg="modSp mod modShow">
        <pc:chgData name="Erika Blair" userId="S::enblair@esf.edu::55eb7e93-e9e4-4a58-90b8-f1fa4d881932" providerId="AD" clId="Web-{A79CFD26-939D-8234-68BA-00E4C22E83BD}" dt="2025-10-03T15:43:58.636" v="486"/>
        <pc:sldMkLst>
          <pc:docMk/>
          <pc:sldMk cId="2807422590" sldId="347"/>
        </pc:sldMkLst>
        <pc:spChg chg="mod">
          <ac:chgData name="Erika Blair" userId="S::enblair@esf.edu::55eb7e93-e9e4-4a58-90b8-f1fa4d881932" providerId="AD" clId="Web-{A79CFD26-939D-8234-68BA-00E4C22E83BD}" dt="2025-10-03T15:34:49.198" v="434" actId="20577"/>
          <ac:spMkLst>
            <pc:docMk/>
            <pc:sldMk cId="2807422590" sldId="347"/>
            <ac:spMk id="3" creationId="{9C87A791-E329-686D-EB0E-AB1942286F02}"/>
          </ac:spMkLst>
        </pc:spChg>
      </pc:sldChg>
      <pc:sldChg chg="addSp modSp">
        <pc:chgData name="Erika Blair" userId="S::enblair@esf.edu::55eb7e93-e9e4-4a58-90b8-f1fa4d881932" providerId="AD" clId="Web-{A79CFD26-939D-8234-68BA-00E4C22E83BD}" dt="2025-10-03T17:21:17.035" v="1156"/>
        <pc:sldMkLst>
          <pc:docMk/>
          <pc:sldMk cId="2987734328" sldId="348"/>
        </pc:sldMkLst>
        <pc:spChg chg="mod">
          <ac:chgData name="Erika Blair" userId="S::enblair@esf.edu::55eb7e93-e9e4-4a58-90b8-f1fa4d881932" providerId="AD" clId="Web-{A79CFD26-939D-8234-68BA-00E4C22E83BD}" dt="2025-10-03T15:44:33.401" v="492" actId="1076"/>
          <ac:spMkLst>
            <pc:docMk/>
            <pc:sldMk cId="2987734328" sldId="348"/>
            <ac:spMk id="6" creationId="{9ED1C63D-9600-3F07-0430-505AC0897066}"/>
          </ac:spMkLst>
        </pc:spChg>
        <pc:grpChg chg="add mod">
          <ac:chgData name="Erika Blair" userId="S::enblair@esf.edu::55eb7e93-e9e4-4a58-90b8-f1fa4d881932" providerId="AD" clId="Web-{A79CFD26-939D-8234-68BA-00E4C22E83BD}" dt="2025-10-03T17:21:17.035" v="1156"/>
          <ac:grpSpMkLst>
            <pc:docMk/>
            <pc:sldMk cId="2987734328" sldId="348"/>
            <ac:grpSpMk id="4" creationId="{E44DCA8A-1718-B895-EEC5-5732373E91ED}"/>
          </ac:grpSpMkLst>
        </pc:grpChg>
        <pc:picChg chg="mod">
          <ac:chgData name="Erika Blair" userId="S::enblair@esf.edu::55eb7e93-e9e4-4a58-90b8-f1fa4d881932" providerId="AD" clId="Web-{A79CFD26-939D-8234-68BA-00E4C22E83BD}" dt="2025-10-03T15:44:30.245" v="491" actId="1076"/>
          <ac:picMkLst>
            <pc:docMk/>
            <pc:sldMk cId="2987734328" sldId="348"/>
            <ac:picMk id="3" creationId="{ED1E01C0-A533-7037-341B-5BC0AF05748E}"/>
          </ac:picMkLst>
        </pc:picChg>
      </pc:sldChg>
      <pc:sldChg chg="addSp delSp modSp modNotes">
        <pc:chgData name="Erika Blair" userId="S::enblair@esf.edu::55eb7e93-e9e4-4a58-90b8-f1fa4d881932" providerId="AD" clId="Web-{A79CFD26-939D-8234-68BA-00E4C22E83BD}" dt="2025-10-03T17:18:35.957" v="1130"/>
        <pc:sldMkLst>
          <pc:docMk/>
          <pc:sldMk cId="4057964887" sldId="350"/>
        </pc:sldMkLst>
        <pc:spChg chg="mod">
          <ac:chgData name="Erika Blair" userId="S::enblair@esf.edu::55eb7e93-e9e4-4a58-90b8-f1fa4d881932" providerId="AD" clId="Web-{A79CFD26-939D-8234-68BA-00E4C22E83BD}" dt="2025-10-03T16:12:53.292" v="799" actId="20577"/>
          <ac:spMkLst>
            <pc:docMk/>
            <pc:sldMk cId="4057964887" sldId="350"/>
            <ac:spMk id="2" creationId="{50E7F43C-ADD6-18E1-8243-07DDDB967A4A}"/>
          </ac:spMkLst>
        </pc:spChg>
        <pc:spChg chg="mod">
          <ac:chgData name="Erika Blair" userId="S::enblair@esf.edu::55eb7e93-e9e4-4a58-90b8-f1fa4d881932" providerId="AD" clId="Web-{A79CFD26-939D-8234-68BA-00E4C22E83BD}" dt="2025-10-03T16:22:50.558" v="931" actId="14100"/>
          <ac:spMkLst>
            <pc:docMk/>
            <pc:sldMk cId="4057964887" sldId="350"/>
            <ac:spMk id="3" creationId="{1E8409D7-82BA-C59A-3377-E0F4C6FA4BAC}"/>
          </ac:spMkLst>
        </pc:spChg>
        <pc:picChg chg="add mod">
          <ac:chgData name="Erika Blair" userId="S::enblair@esf.edu::55eb7e93-e9e4-4a58-90b8-f1fa4d881932" providerId="AD" clId="Web-{A79CFD26-939D-8234-68BA-00E4C22E83BD}" dt="2025-10-03T17:15:46.894" v="1092"/>
          <ac:picMkLst>
            <pc:docMk/>
            <pc:sldMk cId="4057964887" sldId="350"/>
            <ac:picMk id="5" creationId="{896C7ED6-64C4-3322-A3F9-CF7859C66DC4}"/>
          </ac:picMkLst>
        </pc:picChg>
        <pc:picChg chg="add mod">
          <ac:chgData name="Erika Blair" userId="S::enblair@esf.edu::55eb7e93-e9e4-4a58-90b8-f1fa4d881932" providerId="AD" clId="Web-{A79CFD26-939D-8234-68BA-00E4C22E83BD}" dt="2025-10-03T17:18:35.957" v="1130"/>
          <ac:picMkLst>
            <pc:docMk/>
            <pc:sldMk cId="4057964887" sldId="350"/>
            <ac:picMk id="10" creationId="{1C50F911-4811-91A7-BC96-B83556DE46E8}"/>
          </ac:picMkLst>
        </pc:picChg>
      </pc:sldChg>
      <pc:sldChg chg="addSp modSp modNotes">
        <pc:chgData name="Erika Blair" userId="S::enblair@esf.edu::55eb7e93-e9e4-4a58-90b8-f1fa4d881932" providerId="AD" clId="Web-{A79CFD26-939D-8234-68BA-00E4C22E83BD}" dt="2025-10-03T17:18:26.613" v="1128"/>
        <pc:sldMkLst>
          <pc:docMk/>
          <pc:sldMk cId="1004643431" sldId="353"/>
        </pc:sldMkLst>
        <pc:spChg chg="mod">
          <ac:chgData name="Erika Blair" userId="S::enblair@esf.edu::55eb7e93-e9e4-4a58-90b8-f1fa4d881932" providerId="AD" clId="Web-{A79CFD26-939D-8234-68BA-00E4C22E83BD}" dt="2025-10-03T15:56:35.886" v="753" actId="20577"/>
          <ac:spMkLst>
            <pc:docMk/>
            <pc:sldMk cId="1004643431" sldId="353"/>
            <ac:spMk id="2" creationId="{2B2401F3-55D4-2E59-BB94-9D9562C679BD}"/>
          </ac:spMkLst>
        </pc:spChg>
        <pc:spChg chg="mod">
          <ac:chgData name="Erika Blair" userId="S::enblair@esf.edu::55eb7e93-e9e4-4a58-90b8-f1fa4d881932" providerId="AD" clId="Web-{A79CFD26-939D-8234-68BA-00E4C22E83BD}" dt="2025-10-03T15:15:53.793" v="410" actId="14100"/>
          <ac:spMkLst>
            <pc:docMk/>
            <pc:sldMk cId="1004643431" sldId="353"/>
            <ac:spMk id="3" creationId="{929684C8-DA10-6070-9DE7-A1B3FF126706}"/>
          </ac:spMkLst>
        </pc:spChg>
        <pc:picChg chg="add mod">
          <ac:chgData name="Erika Blair" userId="S::enblair@esf.edu::55eb7e93-e9e4-4a58-90b8-f1fa4d881932" providerId="AD" clId="Web-{A79CFD26-939D-8234-68BA-00E4C22E83BD}" dt="2025-10-03T17:18:26.613" v="1128"/>
          <ac:picMkLst>
            <pc:docMk/>
            <pc:sldMk cId="1004643431" sldId="353"/>
            <ac:picMk id="4" creationId="{42E0819E-E4DA-34E1-5CEF-147342D93421}"/>
          </ac:picMkLst>
        </pc:picChg>
        <pc:picChg chg="add mod">
          <ac:chgData name="Erika Blair" userId="S::enblair@esf.edu::55eb7e93-e9e4-4a58-90b8-f1fa4d881932" providerId="AD" clId="Web-{A79CFD26-939D-8234-68BA-00E4C22E83BD}" dt="2025-10-03T17:15:54.832" v="1093"/>
          <ac:picMkLst>
            <pc:docMk/>
            <pc:sldMk cId="1004643431" sldId="353"/>
            <ac:picMk id="5" creationId="{3CF79B3F-A155-D2FC-4EAC-148FE9B0D276}"/>
          </ac:picMkLst>
        </pc:picChg>
      </pc:sldChg>
      <pc:sldChg chg="addSp modSp modNotes">
        <pc:chgData name="Erika Blair" userId="S::enblair@esf.edu::55eb7e93-e9e4-4a58-90b8-f1fa4d881932" providerId="AD" clId="Web-{A79CFD26-939D-8234-68BA-00E4C22E83BD}" dt="2025-10-03T17:19:05.191" v="1133"/>
        <pc:sldMkLst>
          <pc:docMk/>
          <pc:sldMk cId="1731313439" sldId="355"/>
        </pc:sldMkLst>
        <pc:spChg chg="mod">
          <ac:chgData name="Erika Blair" userId="S::enblair@esf.edu::55eb7e93-e9e4-4a58-90b8-f1fa4d881932" providerId="AD" clId="Web-{A79CFD26-939D-8234-68BA-00E4C22E83BD}" dt="2025-10-03T16:13:05.855" v="807" actId="20577"/>
          <ac:spMkLst>
            <pc:docMk/>
            <pc:sldMk cId="1731313439" sldId="355"/>
            <ac:spMk id="2" creationId="{E54CEF60-42A8-17E8-81F5-B085C46D3A7C}"/>
          </ac:spMkLst>
        </pc:spChg>
        <pc:spChg chg="mod">
          <ac:chgData name="Erika Blair" userId="S::enblair@esf.edu::55eb7e93-e9e4-4a58-90b8-f1fa4d881932" providerId="AD" clId="Web-{A79CFD26-939D-8234-68BA-00E4C22E83BD}" dt="2025-10-03T16:29:07.308" v="1013" actId="14100"/>
          <ac:spMkLst>
            <pc:docMk/>
            <pc:sldMk cId="1731313439" sldId="355"/>
            <ac:spMk id="3" creationId="{33E71E99-29A5-1719-D578-B66F659EE15F}"/>
          </ac:spMkLst>
        </pc:spChg>
        <pc:picChg chg="add mod">
          <ac:chgData name="Erika Blair" userId="S::enblair@esf.edu::55eb7e93-e9e4-4a58-90b8-f1fa4d881932" providerId="AD" clId="Web-{A79CFD26-939D-8234-68BA-00E4C22E83BD}" dt="2025-10-03T17:19:05.191" v="1133"/>
          <ac:picMkLst>
            <pc:docMk/>
            <pc:sldMk cId="1731313439" sldId="355"/>
            <ac:picMk id="4" creationId="{447B23FB-B6CC-60D8-E51D-ADBF46C1AA26}"/>
          </ac:picMkLst>
        </pc:picChg>
        <pc:picChg chg="add mod">
          <ac:chgData name="Erika Blair" userId="S::enblair@esf.edu::55eb7e93-e9e4-4a58-90b8-f1fa4d881932" providerId="AD" clId="Web-{A79CFD26-939D-8234-68BA-00E4C22E83BD}" dt="2025-10-03T17:17:19.926" v="1112"/>
          <ac:picMkLst>
            <pc:docMk/>
            <pc:sldMk cId="1731313439" sldId="355"/>
            <ac:picMk id="5" creationId="{F8A61A18-B0B7-0BDA-A757-A293FC529659}"/>
          </ac:picMkLst>
        </pc:picChg>
      </pc:sldChg>
      <pc:sldChg chg="ord">
        <pc:chgData name="Erika Blair" userId="S::enblair@esf.edu::55eb7e93-e9e4-4a58-90b8-f1fa4d881932" providerId="AD" clId="Web-{A79CFD26-939D-8234-68BA-00E4C22E83BD}" dt="2025-10-03T15:35:36.698" v="439"/>
        <pc:sldMkLst>
          <pc:docMk/>
          <pc:sldMk cId="1391244180" sldId="357"/>
        </pc:sldMkLst>
      </pc:sldChg>
      <pc:sldChg chg="addSp modSp">
        <pc:chgData name="Erika Blair" userId="S::enblair@esf.edu::55eb7e93-e9e4-4a58-90b8-f1fa4d881932" providerId="AD" clId="Web-{A79CFD26-939D-8234-68BA-00E4C22E83BD}" dt="2025-10-03T17:22:58.660" v="1174"/>
        <pc:sldMkLst>
          <pc:docMk/>
          <pc:sldMk cId="2488051520" sldId="359"/>
        </pc:sldMkLst>
        <pc:spChg chg="mod">
          <ac:chgData name="Erika Blair" userId="S::enblair@esf.edu::55eb7e93-e9e4-4a58-90b8-f1fa4d881932" providerId="AD" clId="Web-{A79CFD26-939D-8234-68BA-00E4C22E83BD}" dt="2025-10-03T17:22:58.660" v="1174"/>
          <ac:spMkLst>
            <pc:docMk/>
            <pc:sldMk cId="2488051520" sldId="359"/>
            <ac:spMk id="2" creationId="{87FE8A5C-9D07-96DC-8395-AD161A81A9F1}"/>
          </ac:spMkLst>
        </pc:spChg>
        <pc:spChg chg="mod">
          <ac:chgData name="Erika Blair" userId="S::enblair@esf.edu::55eb7e93-e9e4-4a58-90b8-f1fa4d881932" providerId="AD" clId="Web-{A79CFD26-939D-8234-68BA-00E4C22E83BD}" dt="2025-10-03T17:22:58.660" v="1174"/>
          <ac:spMkLst>
            <pc:docMk/>
            <pc:sldMk cId="2488051520" sldId="359"/>
            <ac:spMk id="3" creationId="{6635C38E-E54B-822A-0C5E-F342195599A5}"/>
          </ac:spMkLst>
        </pc:spChg>
        <pc:picChg chg="add mod">
          <ac:chgData name="Erika Blair" userId="S::enblair@esf.edu::55eb7e93-e9e4-4a58-90b8-f1fa4d881932" providerId="AD" clId="Web-{A79CFD26-939D-8234-68BA-00E4C22E83BD}" dt="2025-10-03T17:22:58.660" v="1174"/>
          <ac:picMkLst>
            <pc:docMk/>
            <pc:sldMk cId="2488051520" sldId="359"/>
            <ac:picMk id="5" creationId="{D17BAE1F-D69D-410C-9F5F-A352BFF93BCF}"/>
          </ac:picMkLst>
        </pc:picChg>
      </pc:sldChg>
      <pc:sldChg chg="ord">
        <pc:chgData name="Erika Blair" userId="S::enblair@esf.edu::55eb7e93-e9e4-4a58-90b8-f1fa4d881932" providerId="AD" clId="Web-{A79CFD26-939D-8234-68BA-00E4C22E83BD}" dt="2025-10-03T15:56:17.855" v="749"/>
        <pc:sldMkLst>
          <pc:docMk/>
          <pc:sldMk cId="2094021228" sldId="360"/>
        </pc:sldMkLst>
      </pc:sldChg>
      <pc:sldChg chg="modSp">
        <pc:chgData name="Erika Blair" userId="S::enblair@esf.edu::55eb7e93-e9e4-4a58-90b8-f1fa4d881932" providerId="AD" clId="Web-{A79CFD26-939D-8234-68BA-00E4C22E83BD}" dt="2025-10-03T15:51:27.073" v="540" actId="20577"/>
        <pc:sldMkLst>
          <pc:docMk/>
          <pc:sldMk cId="1868058938" sldId="362"/>
        </pc:sldMkLst>
        <pc:spChg chg="mod">
          <ac:chgData name="Erika Blair" userId="S::enblair@esf.edu::55eb7e93-e9e4-4a58-90b8-f1fa4d881932" providerId="AD" clId="Web-{A79CFD26-939D-8234-68BA-00E4C22E83BD}" dt="2025-10-03T15:51:27.073" v="540" actId="20577"/>
          <ac:spMkLst>
            <pc:docMk/>
            <pc:sldMk cId="1868058938" sldId="362"/>
            <ac:spMk id="3" creationId="{F580AC95-CAE3-7DCD-1058-5C4245CC49EF}"/>
          </ac:spMkLst>
        </pc:spChg>
      </pc:sldChg>
      <pc:sldChg chg="mod modShow">
        <pc:chgData name="Erika Blair" userId="S::enblair@esf.edu::55eb7e93-e9e4-4a58-90b8-f1fa4d881932" providerId="AD" clId="Web-{A79CFD26-939D-8234-68BA-00E4C22E83BD}" dt="2025-10-03T15:44:00.792" v="487"/>
        <pc:sldMkLst>
          <pc:docMk/>
          <pc:sldMk cId="1693353424" sldId="364"/>
        </pc:sldMkLst>
      </pc:sldChg>
      <pc:sldChg chg="addSp delSp modSp new mod ord modShow">
        <pc:chgData name="Erika Blair" userId="S::enblair@esf.edu::55eb7e93-e9e4-4a58-90b8-f1fa4d881932" providerId="AD" clId="Web-{A79CFD26-939D-8234-68BA-00E4C22E83BD}" dt="2025-10-03T15:55:59.261" v="747"/>
        <pc:sldMkLst>
          <pc:docMk/>
          <pc:sldMk cId="420544761" sldId="365"/>
        </pc:sldMkLst>
        <pc:picChg chg="add mod">
          <ac:chgData name="Erika Blair" userId="S::enblair@esf.edu::55eb7e93-e9e4-4a58-90b8-f1fa4d881932" providerId="AD" clId="Web-{A79CFD26-939D-8234-68BA-00E4C22E83BD}" dt="2025-10-01T16:42:44.986" v="53" actId="1076"/>
          <ac:picMkLst>
            <pc:docMk/>
            <pc:sldMk cId="420544761" sldId="365"/>
            <ac:picMk id="4" creationId="{52F7F16B-8F5D-D56D-08DD-728E81AED3B4}"/>
          </ac:picMkLst>
        </pc:picChg>
        <pc:picChg chg="add mod">
          <ac:chgData name="Erika Blair" userId="S::enblair@esf.edu::55eb7e93-e9e4-4a58-90b8-f1fa4d881932" providerId="AD" clId="Web-{A79CFD26-939D-8234-68BA-00E4C22E83BD}" dt="2025-10-01T16:45:14.333" v="59" actId="1076"/>
          <ac:picMkLst>
            <pc:docMk/>
            <pc:sldMk cId="420544761" sldId="365"/>
            <ac:picMk id="6" creationId="{DD565412-3814-033B-1324-C03C728AFE50}"/>
          </ac:picMkLst>
        </pc:picChg>
        <pc:picChg chg="add mod">
          <ac:chgData name="Erika Blair" userId="S::enblair@esf.edu::55eb7e93-e9e4-4a58-90b8-f1fa4d881932" providerId="AD" clId="Web-{A79CFD26-939D-8234-68BA-00E4C22E83BD}" dt="2025-10-01T16:45:36.724" v="62" actId="14100"/>
          <ac:picMkLst>
            <pc:docMk/>
            <pc:sldMk cId="420544761" sldId="365"/>
            <ac:picMk id="7" creationId="{58DDD8F3-CD50-413E-DC37-DDC4124EBC17}"/>
          </ac:picMkLst>
        </pc:picChg>
        <pc:picChg chg="add mod">
          <ac:chgData name="Erika Blair" userId="S::enblair@esf.edu::55eb7e93-e9e4-4a58-90b8-f1fa4d881932" providerId="AD" clId="Web-{A79CFD26-939D-8234-68BA-00E4C22E83BD}" dt="2025-10-01T16:46:00.490" v="66" actId="14100"/>
          <ac:picMkLst>
            <pc:docMk/>
            <pc:sldMk cId="420544761" sldId="365"/>
            <ac:picMk id="8" creationId="{028AB93D-EAC1-B012-C09F-E2E388A3F51A}"/>
          </ac:picMkLst>
        </pc:picChg>
        <pc:picChg chg="add mod">
          <ac:chgData name="Erika Blair" userId="S::enblair@esf.edu::55eb7e93-e9e4-4a58-90b8-f1fa4d881932" providerId="AD" clId="Web-{A79CFD26-939D-8234-68BA-00E4C22E83BD}" dt="2025-10-01T16:46:37.506" v="69" actId="14100"/>
          <ac:picMkLst>
            <pc:docMk/>
            <pc:sldMk cId="420544761" sldId="365"/>
            <ac:picMk id="9" creationId="{C857E3A3-C004-8F6C-B8F6-B98C313D7A79}"/>
          </ac:picMkLst>
        </pc:picChg>
        <pc:picChg chg="add mod">
          <ac:chgData name="Erika Blair" userId="S::enblair@esf.edu::55eb7e93-e9e4-4a58-90b8-f1fa4d881932" providerId="AD" clId="Web-{A79CFD26-939D-8234-68BA-00E4C22E83BD}" dt="2025-10-01T16:47:25.991" v="73" actId="1076"/>
          <ac:picMkLst>
            <pc:docMk/>
            <pc:sldMk cId="420544761" sldId="365"/>
            <ac:picMk id="10" creationId="{7B1BBEF1-2FD4-9B60-94C0-8BAAF2CB20CC}"/>
          </ac:picMkLst>
        </pc:picChg>
      </pc:sldChg>
      <pc:sldChg chg="addSp modSp new">
        <pc:chgData name="Erika Blair" userId="S::enblair@esf.edu::55eb7e93-e9e4-4a58-90b8-f1fa4d881932" providerId="AD" clId="Web-{A79CFD26-939D-8234-68BA-00E4C22E83BD}" dt="2025-10-03T17:19:32.754" v="1137"/>
        <pc:sldMkLst>
          <pc:docMk/>
          <pc:sldMk cId="797453297" sldId="367"/>
        </pc:sldMkLst>
        <pc:spChg chg="mod">
          <ac:chgData name="Erika Blair" userId="S::enblair@esf.edu::55eb7e93-e9e4-4a58-90b8-f1fa4d881932" providerId="AD" clId="Web-{A79CFD26-939D-8234-68BA-00E4C22E83BD}" dt="2025-10-03T16:13:23.667" v="809" actId="20577"/>
          <ac:spMkLst>
            <pc:docMk/>
            <pc:sldMk cId="797453297" sldId="367"/>
            <ac:spMk id="2" creationId="{B294CE1E-3C40-221C-5A83-31E1B287B08B}"/>
          </ac:spMkLst>
        </pc:spChg>
        <pc:spChg chg="mod">
          <ac:chgData name="Erika Blair" userId="S::enblair@esf.edu::55eb7e93-e9e4-4a58-90b8-f1fa4d881932" providerId="AD" clId="Web-{A79CFD26-939D-8234-68BA-00E4C22E83BD}" dt="2025-10-03T15:43:52.620" v="485" actId="1076"/>
          <ac:spMkLst>
            <pc:docMk/>
            <pc:sldMk cId="797453297" sldId="367"/>
            <ac:spMk id="3" creationId="{D5EC1D4D-5B61-662A-A95A-A1F247F842FC}"/>
          </ac:spMkLst>
        </pc:spChg>
        <pc:spChg chg="add mod">
          <ac:chgData name="Erika Blair" userId="S::enblair@esf.edu::55eb7e93-e9e4-4a58-90b8-f1fa4d881932" providerId="AD" clId="Web-{A79CFD26-939D-8234-68BA-00E4C22E83BD}" dt="2025-10-03T16:09:53.011" v="780" actId="20577"/>
          <ac:spMkLst>
            <pc:docMk/>
            <pc:sldMk cId="797453297" sldId="367"/>
            <ac:spMk id="4" creationId="{C7349AE0-1AC6-7E8C-3AEF-2EA015646A4C}"/>
          </ac:spMkLst>
        </pc:spChg>
        <pc:spChg chg="add mod">
          <ac:chgData name="Erika Blair" userId="S::enblair@esf.edu::55eb7e93-e9e4-4a58-90b8-f1fa4d881932" providerId="AD" clId="Web-{A79CFD26-939D-8234-68BA-00E4C22E83BD}" dt="2025-10-03T15:42:07.511" v="469" actId="1076"/>
          <ac:spMkLst>
            <pc:docMk/>
            <pc:sldMk cId="797453297" sldId="367"/>
            <ac:spMk id="5" creationId="{666B59AC-596C-11CD-23DD-943C890F6C06}"/>
          </ac:spMkLst>
        </pc:spChg>
        <pc:spChg chg="add mod">
          <ac:chgData name="Erika Blair" userId="S::enblair@esf.edu::55eb7e93-e9e4-4a58-90b8-f1fa4d881932" providerId="AD" clId="Web-{A79CFD26-939D-8234-68BA-00E4C22E83BD}" dt="2025-10-03T15:42:28.839" v="472" actId="20577"/>
          <ac:spMkLst>
            <pc:docMk/>
            <pc:sldMk cId="797453297" sldId="367"/>
            <ac:spMk id="6" creationId="{975029B7-EB9E-A67C-128A-BAA2D966095E}"/>
          </ac:spMkLst>
        </pc:spChg>
        <pc:spChg chg="add mod">
          <ac:chgData name="Erika Blair" userId="S::enblair@esf.edu::55eb7e93-e9e4-4a58-90b8-f1fa4d881932" providerId="AD" clId="Web-{A79CFD26-939D-8234-68BA-00E4C22E83BD}" dt="2025-10-03T15:41:52.823" v="468" actId="14100"/>
          <ac:spMkLst>
            <pc:docMk/>
            <pc:sldMk cId="797453297" sldId="367"/>
            <ac:spMk id="7" creationId="{2195ABFF-17C4-9E92-6487-D218A9D1C92E}"/>
          </ac:spMkLst>
        </pc:spChg>
        <pc:picChg chg="add mod">
          <ac:chgData name="Erika Blair" userId="S::enblair@esf.edu::55eb7e93-e9e4-4a58-90b8-f1fa4d881932" providerId="AD" clId="Web-{A79CFD26-939D-8234-68BA-00E4C22E83BD}" dt="2025-10-03T17:18:03.941" v="1123"/>
          <ac:picMkLst>
            <pc:docMk/>
            <pc:sldMk cId="797453297" sldId="367"/>
            <ac:picMk id="9" creationId="{159577B8-B601-0E1F-74D5-66552BB4EE4C}"/>
          </ac:picMkLst>
        </pc:picChg>
        <pc:picChg chg="add mod">
          <ac:chgData name="Erika Blair" userId="S::enblair@esf.edu::55eb7e93-e9e4-4a58-90b8-f1fa4d881932" providerId="AD" clId="Web-{A79CFD26-939D-8234-68BA-00E4C22E83BD}" dt="2025-10-03T17:19:32.754" v="1137"/>
          <ac:picMkLst>
            <pc:docMk/>
            <pc:sldMk cId="797453297" sldId="367"/>
            <ac:picMk id="10" creationId="{E324F31E-A97E-0BEF-BFCF-D39EBD9FDC5F}"/>
          </ac:picMkLst>
        </pc:picChg>
      </pc:sldChg>
      <pc:sldChg chg="addSp delSp modSp new modNotes">
        <pc:chgData name="Erika Blair" userId="S::enblair@esf.edu::55eb7e93-e9e4-4a58-90b8-f1fa4d881932" providerId="AD" clId="Web-{A79CFD26-939D-8234-68BA-00E4C22E83BD}" dt="2025-10-03T17:20:17.504" v="1149"/>
        <pc:sldMkLst>
          <pc:docMk/>
          <pc:sldMk cId="548808541" sldId="368"/>
        </pc:sldMkLst>
        <pc:picChg chg="add mod">
          <ac:chgData name="Erika Blair" userId="S::enblair@esf.edu::55eb7e93-e9e4-4a58-90b8-f1fa4d881932" providerId="AD" clId="Web-{A79CFD26-939D-8234-68BA-00E4C22E83BD}" dt="2025-10-03T17:20:17.504" v="1149"/>
          <ac:picMkLst>
            <pc:docMk/>
            <pc:sldMk cId="548808541" sldId="368"/>
            <ac:picMk id="2" creationId="{37C21183-7166-69C1-AAD0-5F9D21B950DB}"/>
          </ac:picMkLst>
        </pc:picChg>
      </pc:sldChg>
    </pc:docChg>
  </pc:docChgLst>
  <pc:docChgLst>
    <pc:chgData name="Erika Blair" userId="S::enblair@esf.edu::55eb7e93-e9e4-4a58-90b8-f1fa4d881932" providerId="AD" clId="Web-{A2C73F99-5565-3F23-81B1-F63BC14A94C8}"/>
    <pc:docChg chg="modSld">
      <pc:chgData name="Erika Blair" userId="S::enblair@esf.edu::55eb7e93-e9e4-4a58-90b8-f1fa4d881932" providerId="AD" clId="Web-{A2C73F99-5565-3F23-81B1-F63BC14A94C8}" dt="2025-10-09T14:41:41.087" v="20" actId="1076"/>
      <pc:docMkLst>
        <pc:docMk/>
      </pc:docMkLst>
      <pc:sldChg chg="modSp delAnim">
        <pc:chgData name="Erika Blair" userId="S::enblair@esf.edu::55eb7e93-e9e4-4a58-90b8-f1fa4d881932" providerId="AD" clId="Web-{A2C73F99-5565-3F23-81B1-F63BC14A94C8}" dt="2025-10-09T14:39:37.571" v="17" actId="1076"/>
        <pc:sldMkLst>
          <pc:docMk/>
          <pc:sldMk cId="3020342394" sldId="334"/>
        </pc:sldMkLst>
        <pc:spChg chg="mod">
          <ac:chgData name="Erika Blair" userId="S::enblair@esf.edu::55eb7e93-e9e4-4a58-90b8-f1fa4d881932" providerId="AD" clId="Web-{A2C73F99-5565-3F23-81B1-F63BC14A94C8}" dt="2025-10-09T14:39:37.571" v="17" actId="1076"/>
          <ac:spMkLst>
            <pc:docMk/>
            <pc:sldMk cId="3020342394" sldId="334"/>
            <ac:spMk id="3" creationId="{E8832BA9-63C7-5DFF-65B0-A2BDA6D9E43F}"/>
          </ac:spMkLst>
        </pc:spChg>
      </pc:sldChg>
      <pc:sldChg chg="modSp">
        <pc:chgData name="Erika Blair" userId="S::enblair@esf.edu::55eb7e93-e9e4-4a58-90b8-f1fa4d881932" providerId="AD" clId="Web-{A2C73F99-5565-3F23-81B1-F63BC14A94C8}" dt="2025-10-09T14:41:41.087" v="20" actId="1076"/>
        <pc:sldMkLst>
          <pc:docMk/>
          <pc:sldMk cId="4057964887" sldId="350"/>
        </pc:sldMkLst>
        <pc:spChg chg="mod">
          <ac:chgData name="Erika Blair" userId="S::enblair@esf.edu::55eb7e93-e9e4-4a58-90b8-f1fa4d881932" providerId="AD" clId="Web-{A2C73F99-5565-3F23-81B1-F63BC14A94C8}" dt="2025-10-09T14:41:33.399" v="19" actId="20577"/>
          <ac:spMkLst>
            <pc:docMk/>
            <pc:sldMk cId="4057964887" sldId="350"/>
            <ac:spMk id="2" creationId="{50E7F43C-ADD6-18E1-8243-07DDDB967A4A}"/>
          </ac:spMkLst>
        </pc:spChg>
        <pc:picChg chg="mod">
          <ac:chgData name="Erika Blair" userId="S::enblair@esf.edu::55eb7e93-e9e4-4a58-90b8-f1fa4d881932" providerId="AD" clId="Web-{A2C73F99-5565-3F23-81B1-F63BC14A94C8}" dt="2025-10-09T14:41:41.087" v="20" actId="1076"/>
          <ac:picMkLst>
            <pc:docMk/>
            <pc:sldMk cId="4057964887" sldId="350"/>
            <ac:picMk id="5" creationId="{896C7ED6-64C4-3322-A3F9-CF7859C66DC4}"/>
          </ac:picMkLst>
        </pc:picChg>
      </pc:sldChg>
    </pc:docChg>
  </pc:docChgLst>
  <pc:docChgLst>
    <pc:chgData name="Erika Blair" userId="S::enblair@esf.edu::55eb7e93-e9e4-4a58-90b8-f1fa4d881932" providerId="AD" clId="Web-{3372EF9D-18FE-9322-706F-FBED3229302F}"/>
    <pc:docChg chg="modSld">
      <pc:chgData name="Erika Blair" userId="S::enblair@esf.edu::55eb7e93-e9e4-4a58-90b8-f1fa4d881932" providerId="AD" clId="Web-{3372EF9D-18FE-9322-706F-FBED3229302F}" dt="2025-10-08T19:46:33.183" v="439"/>
      <pc:docMkLst>
        <pc:docMk/>
      </pc:docMkLst>
      <pc:sldChg chg="modNotes">
        <pc:chgData name="Erika Blair" userId="S::enblair@esf.edu::55eb7e93-e9e4-4a58-90b8-f1fa4d881932" providerId="AD" clId="Web-{3372EF9D-18FE-9322-706F-FBED3229302F}" dt="2025-10-08T19:38:18.093" v="130"/>
        <pc:sldMkLst>
          <pc:docMk/>
          <pc:sldMk cId="392434855" sldId="343"/>
        </pc:sldMkLst>
      </pc:sldChg>
      <pc:sldChg chg="modNotes">
        <pc:chgData name="Erika Blair" userId="S::enblair@esf.edu::55eb7e93-e9e4-4a58-90b8-f1fa4d881932" providerId="AD" clId="Web-{3372EF9D-18FE-9322-706F-FBED3229302F}" dt="2025-10-08T19:46:33.183" v="439"/>
        <pc:sldMkLst>
          <pc:docMk/>
          <pc:sldMk cId="3330170322" sldId="346"/>
        </pc:sldMkLst>
      </pc:sldChg>
      <pc:sldChg chg="modNotes">
        <pc:chgData name="Erika Blair" userId="S::enblair@esf.edu::55eb7e93-e9e4-4a58-90b8-f1fa4d881932" providerId="AD" clId="Web-{3372EF9D-18FE-9322-706F-FBED3229302F}" dt="2025-10-08T19:39:21.033" v="186"/>
        <pc:sldMkLst>
          <pc:docMk/>
          <pc:sldMk cId="4057964887" sldId="350"/>
        </pc:sldMkLst>
      </pc:sldChg>
      <pc:sldChg chg="modNotes">
        <pc:chgData name="Erika Blair" userId="S::enblair@esf.edu::55eb7e93-e9e4-4a58-90b8-f1fa4d881932" providerId="AD" clId="Web-{3372EF9D-18FE-9322-706F-FBED3229302F}" dt="2025-10-08T19:37:48.389" v="88"/>
        <pc:sldMkLst>
          <pc:docMk/>
          <pc:sldMk cId="1004643431" sldId="353"/>
        </pc:sldMkLst>
      </pc:sldChg>
      <pc:sldChg chg="modSp modNotes">
        <pc:chgData name="Erika Blair" userId="S::enblair@esf.edu::55eb7e93-e9e4-4a58-90b8-f1fa4d881932" providerId="AD" clId="Web-{3372EF9D-18FE-9322-706F-FBED3229302F}" dt="2025-10-08T19:41:09.286" v="272"/>
        <pc:sldMkLst>
          <pc:docMk/>
          <pc:sldMk cId="1731313439" sldId="355"/>
        </pc:sldMkLst>
        <pc:spChg chg="mod">
          <ac:chgData name="Erika Blair" userId="S::enblair@esf.edu::55eb7e93-e9e4-4a58-90b8-f1fa4d881932" providerId="AD" clId="Web-{3372EF9D-18FE-9322-706F-FBED3229302F}" dt="2025-10-08T19:40:17.753" v="211" actId="20577"/>
          <ac:spMkLst>
            <pc:docMk/>
            <pc:sldMk cId="1731313439" sldId="355"/>
            <ac:spMk id="3" creationId="{33E71E99-29A5-1719-D578-B66F659EE15F}"/>
          </ac:spMkLst>
        </pc:spChg>
      </pc:sldChg>
      <pc:sldChg chg="modNotes">
        <pc:chgData name="Erika Blair" userId="S::enblair@esf.edu::55eb7e93-e9e4-4a58-90b8-f1fa4d881932" providerId="AD" clId="Web-{3372EF9D-18FE-9322-706F-FBED3229302F}" dt="2025-10-08T19:42:02.990" v="347"/>
        <pc:sldMkLst>
          <pc:docMk/>
          <pc:sldMk cId="797453297" sldId="367"/>
        </pc:sldMkLst>
      </pc:sldChg>
      <pc:sldChg chg="modNotes">
        <pc:chgData name="Erika Blair" userId="S::enblair@esf.edu::55eb7e93-e9e4-4a58-90b8-f1fa4d881932" providerId="AD" clId="Web-{3372EF9D-18FE-9322-706F-FBED3229302F}" dt="2025-10-08T19:42:56.585" v="365"/>
        <pc:sldMkLst>
          <pc:docMk/>
          <pc:sldMk cId="548808541" sldId="36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98800" cy="473075"/>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defTabSz="947738">
              <a:defRPr sz="1200"/>
            </a:lvl1pPr>
          </a:lstStyle>
          <a:p>
            <a:endParaRPr lang="en-US"/>
          </a:p>
        </p:txBody>
      </p:sp>
      <p:sp>
        <p:nvSpPr>
          <p:cNvPr id="33795" name="Rectangle 3"/>
          <p:cNvSpPr>
            <a:spLocks noGrp="1" noChangeArrowheads="1"/>
          </p:cNvSpPr>
          <p:nvPr>
            <p:ph type="dt" sz="quarter" idx="1"/>
          </p:nvPr>
        </p:nvSpPr>
        <p:spPr bwMode="auto">
          <a:xfrm>
            <a:off x="4051300" y="0"/>
            <a:ext cx="3098800" cy="473075"/>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defTabSz="947738">
              <a:defRPr sz="1200"/>
            </a:lvl1pPr>
          </a:lstStyle>
          <a:p>
            <a:endParaRPr lang="en-US"/>
          </a:p>
        </p:txBody>
      </p:sp>
      <p:sp>
        <p:nvSpPr>
          <p:cNvPr id="33796" name="Rectangle 4"/>
          <p:cNvSpPr>
            <a:spLocks noGrp="1" noChangeArrowheads="1"/>
          </p:cNvSpPr>
          <p:nvPr>
            <p:ph type="ftr" sz="quarter" idx="2"/>
          </p:nvPr>
        </p:nvSpPr>
        <p:spPr bwMode="auto">
          <a:xfrm>
            <a:off x="0" y="8975725"/>
            <a:ext cx="3098800" cy="473075"/>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defTabSz="947738">
              <a:defRPr sz="1200"/>
            </a:lvl1pPr>
          </a:lstStyle>
          <a:p>
            <a:endParaRPr lang="en-US"/>
          </a:p>
        </p:txBody>
      </p:sp>
      <p:sp>
        <p:nvSpPr>
          <p:cNvPr id="33797" name="Rectangle 5"/>
          <p:cNvSpPr>
            <a:spLocks noGrp="1" noChangeArrowheads="1"/>
          </p:cNvSpPr>
          <p:nvPr>
            <p:ph type="sldNum" sz="quarter" idx="3"/>
          </p:nvPr>
        </p:nvSpPr>
        <p:spPr bwMode="auto">
          <a:xfrm>
            <a:off x="4051300" y="8975725"/>
            <a:ext cx="3098800" cy="473075"/>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defTabSz="947738">
              <a:defRPr sz="1200"/>
            </a:lvl1pPr>
          </a:lstStyle>
          <a:p>
            <a:fld id="{1AF46379-4670-4744-A5BF-595723AF72B2}" type="slidenum">
              <a:rPr lang="en-US"/>
              <a:pPr/>
              <a:t>‹#›</a:t>
            </a:fld>
            <a:endParaRPr lang="en-US"/>
          </a:p>
        </p:txBody>
      </p:sp>
    </p:spTree>
    <p:extLst>
      <p:ext uri="{BB962C8B-B14F-4D97-AF65-F5344CB8AC3E}">
        <p14:creationId xmlns:p14="http://schemas.microsoft.com/office/powerpoint/2010/main" val="2359249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8800" cy="4730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49713" y="0"/>
            <a:ext cx="3098800" cy="473075"/>
          </a:xfrm>
          <a:prstGeom prst="rect">
            <a:avLst/>
          </a:prstGeom>
        </p:spPr>
        <p:txBody>
          <a:bodyPr vert="horz" lIns="91440" tIns="45720" rIns="91440" bIns="45720" rtlCol="0"/>
          <a:lstStyle>
            <a:lvl1pPr algn="r">
              <a:defRPr sz="1200"/>
            </a:lvl1pPr>
          </a:lstStyle>
          <a:p>
            <a:fld id="{53F35CF6-6C2E-400E-8869-49DFB4AAEE54}" type="datetimeFigureOut">
              <a:rPr lang="en-US" smtClean="0"/>
              <a:t>10/9/2025</a:t>
            </a:fld>
            <a:endParaRPr lang="en-US"/>
          </a:p>
        </p:txBody>
      </p:sp>
      <p:sp>
        <p:nvSpPr>
          <p:cNvPr id="4" name="Slide Image Placeholder 3"/>
          <p:cNvSpPr>
            <a:spLocks noGrp="1" noRot="1" noChangeAspect="1"/>
          </p:cNvSpPr>
          <p:nvPr>
            <p:ph type="sldImg" idx="2"/>
          </p:nvPr>
        </p:nvSpPr>
        <p:spPr>
          <a:xfrm>
            <a:off x="741363" y="1181100"/>
            <a:ext cx="5667375" cy="31892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4375" y="4546600"/>
            <a:ext cx="5721350" cy="37211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75725"/>
            <a:ext cx="3098800" cy="4730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49713" y="8975725"/>
            <a:ext cx="3098800" cy="473075"/>
          </a:xfrm>
          <a:prstGeom prst="rect">
            <a:avLst/>
          </a:prstGeom>
        </p:spPr>
        <p:txBody>
          <a:bodyPr vert="horz" lIns="91440" tIns="45720" rIns="91440" bIns="45720" rtlCol="0" anchor="b"/>
          <a:lstStyle>
            <a:lvl1pPr algn="r">
              <a:defRPr sz="1200"/>
            </a:lvl1pPr>
          </a:lstStyle>
          <a:p>
            <a:fld id="{41AF2360-6B0A-40A6-9CDE-1FD51548219C}" type="slidenum">
              <a:rPr lang="en-US" smtClean="0"/>
              <a:t>‹#›</a:t>
            </a:fld>
            <a:endParaRPr lang="en-US"/>
          </a:p>
        </p:txBody>
      </p:sp>
    </p:spTree>
    <p:extLst>
      <p:ext uri="{BB962C8B-B14F-4D97-AF65-F5344CB8AC3E}">
        <p14:creationId xmlns:p14="http://schemas.microsoft.com/office/powerpoint/2010/main" val="3398464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sf0.sharepoint.com/:w:/r/sites/AccessibilityESF-Workshops/Shared%20Documents/Workshop%20Materials/Inaccessible-Word%20document--TEP.docx?d=w64d46dc5383740a3b8780d78d80567b9&amp;csf=1&amp;web=1&amp;e=JcLJJ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Document to use: </a:t>
            </a:r>
            <a:r>
              <a:rPr lang="en-US">
                <a:hlinkClick r:id="rId3"/>
              </a:rPr>
              <a:t>Inaccessible-Word document--TEP.docx</a:t>
            </a: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1AF2360-6B0A-40A6-9CDE-1FD51548219C}" type="slidenum">
              <a:rPr lang="en-US" smtClean="0"/>
              <a:t>1</a:t>
            </a:fld>
            <a:endParaRPr lang="en-US"/>
          </a:p>
        </p:txBody>
      </p:sp>
    </p:spTree>
    <p:extLst>
      <p:ext uri="{BB962C8B-B14F-4D97-AF65-F5344CB8AC3E}">
        <p14:creationId xmlns:p14="http://schemas.microsoft.com/office/powerpoint/2010/main" val="446425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Built in accessibility checker in Blackboard</a:t>
            </a:r>
          </a:p>
          <a:p>
            <a:pPr marL="171450" indent="-171450">
              <a:buFontTx/>
              <a:buChar char="-"/>
            </a:pPr>
            <a:r>
              <a:rPr lang="en-US"/>
              <a:t>When you upload a word doc, </a:t>
            </a:r>
            <a:r>
              <a:rPr lang="en-US" err="1"/>
              <a:t>powerpoint</a:t>
            </a:r>
            <a:r>
              <a:rPr lang="en-US"/>
              <a:t>, or PDF there will be a little gauge that will be red, orange, or green depending on how accessible that item is</a:t>
            </a:r>
          </a:p>
          <a:p>
            <a:pPr marL="171450" indent="-171450">
              <a:buFontTx/>
              <a:buChar char="-"/>
            </a:pPr>
            <a:r>
              <a:rPr lang="en-US"/>
              <a:t>This one is orange. When I click on it, I see that it gets an accessibility score of 43%. I can click a little “information” icon to see “all issues” and it will show me what exactly is wrong with this document. This one is missing headers, has low contrast, and the table is missing a header row. </a:t>
            </a:r>
          </a:p>
          <a:p>
            <a:pPr marL="171450" indent="-171450">
              <a:buFontTx/>
              <a:buChar char="-"/>
            </a:pPr>
            <a:r>
              <a:rPr lang="en-US"/>
              <a:t>We will cover those things and more in this presentation! </a:t>
            </a:r>
          </a:p>
        </p:txBody>
      </p:sp>
      <p:sp>
        <p:nvSpPr>
          <p:cNvPr id="4" name="Slide Number Placeholder 3"/>
          <p:cNvSpPr>
            <a:spLocks noGrp="1"/>
          </p:cNvSpPr>
          <p:nvPr>
            <p:ph type="sldNum" sz="quarter" idx="5"/>
          </p:nvPr>
        </p:nvSpPr>
        <p:spPr/>
        <p:txBody>
          <a:bodyPr/>
          <a:lstStyle/>
          <a:p>
            <a:fld id="{41AF2360-6B0A-40A6-9CDE-1FD51548219C}" type="slidenum">
              <a:rPr lang="en-US" smtClean="0"/>
              <a:t>12</a:t>
            </a:fld>
            <a:endParaRPr lang="en-US"/>
          </a:p>
        </p:txBody>
      </p:sp>
    </p:spTree>
    <p:extLst>
      <p:ext uri="{BB962C8B-B14F-4D97-AF65-F5344CB8AC3E}">
        <p14:creationId xmlns:p14="http://schemas.microsoft.com/office/powerpoint/2010/main" val="1387453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I have uploaded an accessible document and I have a green gauge. When I hover over it, I can see that this document gets a PERFECT accessibility score! </a:t>
            </a:r>
          </a:p>
        </p:txBody>
      </p:sp>
      <p:sp>
        <p:nvSpPr>
          <p:cNvPr id="4" name="Slide Number Placeholder 3"/>
          <p:cNvSpPr>
            <a:spLocks noGrp="1"/>
          </p:cNvSpPr>
          <p:nvPr>
            <p:ph type="sldNum" sz="quarter" idx="5"/>
          </p:nvPr>
        </p:nvSpPr>
        <p:spPr/>
        <p:txBody>
          <a:bodyPr/>
          <a:lstStyle/>
          <a:p>
            <a:fld id="{41AF2360-6B0A-40A6-9CDE-1FD51548219C}" type="slidenum">
              <a:rPr lang="en-US" smtClean="0"/>
              <a:t>13</a:t>
            </a:fld>
            <a:endParaRPr lang="en-US"/>
          </a:p>
        </p:txBody>
      </p:sp>
    </p:spTree>
    <p:extLst>
      <p:ext uri="{BB962C8B-B14F-4D97-AF65-F5344CB8AC3E}">
        <p14:creationId xmlns:p14="http://schemas.microsoft.com/office/powerpoint/2010/main" val="2454287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DB338-4D9C-8A82-828B-CF1D2F0DA4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C9A146-B16B-DCD1-E457-ECCDCA7B5C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C5D199-4F57-DC69-B015-F473FD196A60}"/>
              </a:ext>
            </a:extLst>
          </p:cNvPr>
          <p:cNvSpPr>
            <a:spLocks noGrp="1"/>
          </p:cNvSpPr>
          <p:nvPr>
            <p:ph type="body" idx="1"/>
          </p:nvPr>
        </p:nvSpPr>
        <p:spPr/>
        <p:txBody>
          <a:bodyPr/>
          <a:lstStyle/>
          <a:p>
            <a:r>
              <a:rPr lang="en-US"/>
              <a:t>Now I have uploaded an accessible document and I have a green gauge. When I hover over it, I can see that this document gets a PERFECT accessibility score! </a:t>
            </a:r>
          </a:p>
        </p:txBody>
      </p:sp>
      <p:sp>
        <p:nvSpPr>
          <p:cNvPr id="4" name="Slide Number Placeholder 3">
            <a:extLst>
              <a:ext uri="{FF2B5EF4-FFF2-40B4-BE49-F238E27FC236}">
                <a16:creationId xmlns:a16="http://schemas.microsoft.com/office/drawing/2014/main" id="{5C841B71-ECF9-AB06-571F-C7BEC3AD2185}"/>
              </a:ext>
            </a:extLst>
          </p:cNvPr>
          <p:cNvSpPr>
            <a:spLocks noGrp="1"/>
          </p:cNvSpPr>
          <p:nvPr>
            <p:ph type="sldNum" sz="quarter" idx="5"/>
          </p:nvPr>
        </p:nvSpPr>
        <p:spPr/>
        <p:txBody>
          <a:bodyPr/>
          <a:lstStyle/>
          <a:p>
            <a:fld id="{41AF2360-6B0A-40A6-9CDE-1FD51548219C}" type="slidenum">
              <a:rPr lang="en-US" smtClean="0"/>
              <a:t>14</a:t>
            </a:fld>
            <a:endParaRPr lang="en-US"/>
          </a:p>
        </p:txBody>
      </p:sp>
    </p:spTree>
    <p:extLst>
      <p:ext uri="{BB962C8B-B14F-4D97-AF65-F5344CB8AC3E}">
        <p14:creationId xmlns:p14="http://schemas.microsoft.com/office/powerpoint/2010/main" val="738144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Accessible does not mean available. We mean that folks who use screen readers, or are colorblind, or deaf, or have dyslexia can perceive, operate, and understand digital content in the same way other folks can.</a:t>
            </a:r>
          </a:p>
          <a:p>
            <a:endParaRPr lang="en-US">
              <a:ea typeface="Calibri"/>
              <a:cs typeface="Calibri"/>
            </a:endParaRPr>
          </a:p>
          <a:p>
            <a:r>
              <a:rPr lang="en-US">
                <a:ea typeface="Calibri"/>
                <a:cs typeface="Calibri"/>
              </a:rPr>
              <a:t>Title II – going from folks having to request accessible versions to having everything accessible from the start; access without asking</a:t>
            </a:r>
          </a:p>
          <a:p>
            <a:endParaRPr lang="en-US">
              <a:ea typeface="Calibri"/>
              <a:cs typeface="Calibri"/>
            </a:endParaRPr>
          </a:p>
          <a:p>
            <a:r>
              <a:rPr lang="en-US">
                <a:ea typeface="Calibri"/>
                <a:cs typeface="Calibri"/>
              </a:rPr>
              <a:t>For all content you create, these are the top 5 accessibility concerns to focus on. </a:t>
            </a:r>
          </a:p>
          <a:p>
            <a:endParaRPr lang="en-US">
              <a:ea typeface="Calibri"/>
              <a:cs typeface="Calibri"/>
            </a:endParaRPr>
          </a:p>
          <a:p>
            <a:r>
              <a:rPr lang="en-US">
                <a:ea typeface="Calibri"/>
                <a:cs typeface="Calibri"/>
              </a:rPr>
              <a:t>Today we will run through all of these and see how to use them in a word document </a:t>
            </a:r>
          </a:p>
          <a:p>
            <a:endParaRPr lang="en-US">
              <a:ea typeface="Calibri"/>
              <a:cs typeface="Calibri"/>
            </a:endParaRPr>
          </a:p>
          <a:p>
            <a:r>
              <a:rPr lang="en-US">
                <a:ea typeface="Calibri"/>
                <a:cs typeface="Calibri"/>
              </a:rPr>
              <a:t>Going to build a garden of accessibility to hopefully help you remember these elements 🌱</a:t>
            </a:r>
          </a:p>
        </p:txBody>
      </p:sp>
      <p:sp>
        <p:nvSpPr>
          <p:cNvPr id="4" name="Slide Number Placeholder 3"/>
          <p:cNvSpPr>
            <a:spLocks noGrp="1"/>
          </p:cNvSpPr>
          <p:nvPr>
            <p:ph type="sldNum" sz="quarter" idx="5"/>
          </p:nvPr>
        </p:nvSpPr>
        <p:spPr/>
        <p:txBody>
          <a:bodyPr/>
          <a:lstStyle/>
          <a:p>
            <a:fld id="{41AF2360-6B0A-40A6-9CDE-1FD51548219C}" type="slidenum">
              <a:rPr lang="en-US" smtClean="0"/>
              <a:t>2</a:t>
            </a:fld>
            <a:endParaRPr lang="en-US"/>
          </a:p>
        </p:txBody>
      </p:sp>
    </p:spTree>
    <p:extLst>
      <p:ext uri="{BB962C8B-B14F-4D97-AF65-F5344CB8AC3E}">
        <p14:creationId xmlns:p14="http://schemas.microsoft.com/office/powerpoint/2010/main" val="1802257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5A5953"/>
                </a:solidFill>
                <a:ea typeface="Calibri"/>
                <a:cs typeface="Calibri"/>
              </a:rPr>
              <a:t>First item in our garden is the structural plant</a:t>
            </a:r>
            <a:endParaRPr lang="en-US">
              <a:solidFill>
                <a:srgbClr val="5A5953"/>
              </a:solidFill>
            </a:endParaRPr>
          </a:p>
          <a:p>
            <a:endParaRPr lang="en-US" b="1">
              <a:solidFill>
                <a:srgbClr val="5A5953"/>
              </a:solidFill>
              <a:ea typeface="Calibri"/>
              <a:cs typeface="Calibri"/>
            </a:endParaRPr>
          </a:p>
          <a:p>
            <a:r>
              <a:rPr lang="en-US"/>
              <a:t>Sometimes called “architectural plants” or “statement plants,” these are characterized by their strong shape that provides the foundational structure or “bones” of a garden. Using headings can structure our document in a way that not only looks good, but also allows for easy navigation by a </a:t>
            </a:r>
            <a:r>
              <a:rPr lang="en-US" err="1"/>
              <a:t>screenreader</a:t>
            </a:r>
            <a:r>
              <a:rPr lang="en-US"/>
              <a:t> (which is why we use the little speaker icon to represent structure)</a:t>
            </a:r>
            <a:endParaRPr lang="en-US">
              <a:ea typeface="Calibri"/>
              <a:cs typeface="Calibri"/>
            </a:endParaRPr>
          </a:p>
          <a:p>
            <a:endParaRPr lang="en-US">
              <a:ea typeface="Calibri"/>
              <a:cs typeface="Calibri"/>
            </a:endParaRPr>
          </a:p>
          <a:p>
            <a:r>
              <a:rPr lang="en-US">
                <a:ea typeface="Calibri"/>
                <a:cs typeface="Calibri"/>
              </a:rPr>
              <a:t>Title is not recognized as a heading by MS word. It is recognized as a paragraph text.</a:t>
            </a:r>
            <a:endParaRPr lang="en-US"/>
          </a:p>
          <a:p>
            <a:endParaRPr lang="en-US">
              <a:ea typeface="Calibri"/>
              <a:cs typeface="Calibri"/>
            </a:endParaRPr>
          </a:p>
          <a:p>
            <a:r>
              <a:rPr lang="en-US"/>
              <a:t>All caps are read by screen readers as single letters rather than whole word</a:t>
            </a:r>
          </a:p>
          <a:p>
            <a:endParaRPr lang="en-US">
              <a:ea typeface="Calibri"/>
              <a:cs typeface="Calibri"/>
            </a:endParaRPr>
          </a:p>
          <a:p>
            <a:endParaRPr lang="en-US" b="1">
              <a:solidFill>
                <a:srgbClr val="5A5953"/>
              </a:solidFill>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1AF2360-6B0A-40A6-9CDE-1FD51548219C}" type="slidenum">
              <a:rPr lang="en-US" smtClean="0"/>
              <a:t>3</a:t>
            </a:fld>
            <a:endParaRPr lang="en-US"/>
          </a:p>
        </p:txBody>
      </p:sp>
    </p:spTree>
    <p:extLst>
      <p:ext uri="{BB962C8B-B14F-4D97-AF65-F5344CB8AC3E}">
        <p14:creationId xmlns:p14="http://schemas.microsoft.com/office/powerpoint/2010/main" val="1545534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Add some color to our garden with my favorite flower, daisies! Your visual elements might highlight something you have typed out, or may be purely decorative. Either way, they should have alt text</a:t>
            </a:r>
          </a:p>
          <a:p>
            <a:endParaRPr lang="en-US">
              <a:ea typeface="Calibri"/>
              <a:cs typeface="Calibri"/>
            </a:endParaRPr>
          </a:p>
          <a:p>
            <a:r>
              <a:rPr lang="en-US"/>
              <a:t>Be mindful of your audience. What might the alt text be for this image if you are writing for a gardening blog? A horticulture class? A photography blog?</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1AF2360-6B0A-40A6-9CDE-1FD51548219C}" type="slidenum">
              <a:rPr lang="en-US" smtClean="0"/>
              <a:t>4</a:t>
            </a:fld>
            <a:endParaRPr lang="en-US"/>
          </a:p>
        </p:txBody>
      </p:sp>
    </p:spTree>
    <p:extLst>
      <p:ext uri="{BB962C8B-B14F-4D97-AF65-F5344CB8AC3E}">
        <p14:creationId xmlns:p14="http://schemas.microsoft.com/office/powerpoint/2010/main" val="1623446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Just like this garden path clearly shows us where we are going, meaningful links that help users connect what is being said in the document to where the link will take them</a:t>
            </a:r>
          </a:p>
        </p:txBody>
      </p:sp>
      <p:sp>
        <p:nvSpPr>
          <p:cNvPr id="4" name="Slide Number Placeholder 3"/>
          <p:cNvSpPr>
            <a:spLocks noGrp="1"/>
          </p:cNvSpPr>
          <p:nvPr>
            <p:ph type="sldNum" sz="quarter" idx="5"/>
          </p:nvPr>
        </p:nvSpPr>
        <p:spPr/>
        <p:txBody>
          <a:bodyPr/>
          <a:lstStyle/>
          <a:p>
            <a:fld id="{41AF2360-6B0A-40A6-9CDE-1FD51548219C}" type="slidenum">
              <a:rPr lang="en-US" smtClean="0"/>
              <a:t>5</a:t>
            </a:fld>
            <a:endParaRPr lang="en-US"/>
          </a:p>
        </p:txBody>
      </p:sp>
    </p:spTree>
    <p:extLst>
      <p:ext uri="{BB962C8B-B14F-4D97-AF65-F5344CB8AC3E}">
        <p14:creationId xmlns:p14="http://schemas.microsoft.com/office/powerpoint/2010/main" val="4086278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Having nice, neat hedge rows can also add structure to a garden. We want to make sure our tables are structured a certain way as well. </a:t>
            </a:r>
          </a:p>
          <a:p>
            <a:endParaRPr lang="en-US">
              <a:ea typeface="Calibri"/>
              <a:cs typeface="Calibri"/>
            </a:endParaRPr>
          </a:p>
          <a:p>
            <a:r>
              <a:rPr lang="en-US">
                <a:ea typeface="Calibri"/>
                <a:cs typeface="Calibri"/>
              </a:rPr>
              <a:t>In example doc: add row, make it header row, pin row</a:t>
            </a:r>
            <a:endParaRPr lang="en-US"/>
          </a:p>
        </p:txBody>
      </p:sp>
      <p:sp>
        <p:nvSpPr>
          <p:cNvPr id="4" name="Slide Number Placeholder 3"/>
          <p:cNvSpPr>
            <a:spLocks noGrp="1"/>
          </p:cNvSpPr>
          <p:nvPr>
            <p:ph type="sldNum" sz="quarter" idx="5"/>
          </p:nvPr>
        </p:nvSpPr>
        <p:spPr/>
        <p:txBody>
          <a:bodyPr/>
          <a:lstStyle/>
          <a:p>
            <a:fld id="{41AF2360-6B0A-40A6-9CDE-1FD51548219C}" type="slidenum">
              <a:rPr lang="en-US" smtClean="0"/>
              <a:t>6</a:t>
            </a:fld>
            <a:endParaRPr lang="en-US"/>
          </a:p>
        </p:txBody>
      </p:sp>
    </p:spTree>
    <p:extLst>
      <p:ext uri="{BB962C8B-B14F-4D97-AF65-F5344CB8AC3E}">
        <p14:creationId xmlns:p14="http://schemas.microsoft.com/office/powerpoint/2010/main" val="3242811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Just like these dark flowers and light flowers contrast, we want to make sure users are able to clearly distinguish between two parts of your document – the background and the foreground/text. </a:t>
            </a:r>
          </a:p>
        </p:txBody>
      </p:sp>
      <p:sp>
        <p:nvSpPr>
          <p:cNvPr id="4" name="Slide Number Placeholder 3"/>
          <p:cNvSpPr>
            <a:spLocks noGrp="1"/>
          </p:cNvSpPr>
          <p:nvPr>
            <p:ph type="sldNum" sz="quarter" idx="5"/>
          </p:nvPr>
        </p:nvSpPr>
        <p:spPr/>
        <p:txBody>
          <a:bodyPr/>
          <a:lstStyle/>
          <a:p>
            <a:fld id="{41AF2360-6B0A-40A6-9CDE-1FD51548219C}" type="slidenum">
              <a:rPr lang="en-US" smtClean="0"/>
              <a:t>7</a:t>
            </a:fld>
            <a:endParaRPr lang="en-US"/>
          </a:p>
        </p:txBody>
      </p:sp>
    </p:spTree>
    <p:extLst>
      <p:ext uri="{BB962C8B-B14F-4D97-AF65-F5344CB8AC3E}">
        <p14:creationId xmlns:p14="http://schemas.microsoft.com/office/powerpoint/2010/main" val="3902791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Pop quiz!</a:t>
            </a:r>
            <a:endParaRPr lang="en-US"/>
          </a:p>
          <a:p>
            <a:endParaRPr lang="en-US">
              <a:ea typeface="Calibri"/>
              <a:cs typeface="Calibri"/>
            </a:endParaRPr>
          </a:p>
          <a:p>
            <a:r>
              <a:rPr lang="en-US">
                <a:ea typeface="Calibri"/>
                <a:cs typeface="Calibri"/>
              </a:rPr>
              <a:t>Here is our Garden of Accessibility—do you remember the elements?</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41AF2360-6B0A-40A6-9CDE-1FD51548219C}" type="slidenum">
              <a:rPr lang="en-US" smtClean="0"/>
              <a:t>8</a:t>
            </a:fld>
            <a:endParaRPr lang="en-US"/>
          </a:p>
        </p:txBody>
      </p:sp>
    </p:spTree>
    <p:extLst>
      <p:ext uri="{BB962C8B-B14F-4D97-AF65-F5344CB8AC3E}">
        <p14:creationId xmlns:p14="http://schemas.microsoft.com/office/powerpoint/2010/main" val="3175658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Let's hop into an inaccessible document to see how to address these issues. If you have a document handy that you want to work on, go ahead and pull it up to follow along. Pay attention to what the accessibility checker flags, and does NOT flag</a:t>
            </a:r>
          </a:p>
        </p:txBody>
      </p:sp>
      <p:sp>
        <p:nvSpPr>
          <p:cNvPr id="4" name="Slide Number Placeholder 3"/>
          <p:cNvSpPr>
            <a:spLocks noGrp="1"/>
          </p:cNvSpPr>
          <p:nvPr>
            <p:ph type="sldNum" sz="quarter" idx="5"/>
          </p:nvPr>
        </p:nvSpPr>
        <p:spPr/>
        <p:txBody>
          <a:bodyPr/>
          <a:lstStyle/>
          <a:p>
            <a:fld id="{41AF2360-6B0A-40A6-9CDE-1FD51548219C}" type="slidenum">
              <a:rPr lang="en-US" smtClean="0"/>
              <a:t>11</a:t>
            </a:fld>
            <a:endParaRPr lang="en-US"/>
          </a:p>
        </p:txBody>
      </p:sp>
    </p:spTree>
    <p:extLst>
      <p:ext uri="{BB962C8B-B14F-4D97-AF65-F5344CB8AC3E}">
        <p14:creationId xmlns:p14="http://schemas.microsoft.com/office/powerpoint/2010/main" val="894210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EC6F5C-4A3D-402E-03E7-42CB39B3BFCA}"/>
              </a:ext>
            </a:extLst>
          </p:cNvPr>
          <p:cNvSpPr>
            <a:spLocks noChangeArrowheads="1"/>
          </p:cNvSpPr>
          <p:nvPr userDrawn="1"/>
        </p:nvSpPr>
        <p:spPr bwMode="auto">
          <a:xfrm>
            <a:off x="1522412" y="990601"/>
            <a:ext cx="9144000" cy="646331"/>
          </a:xfrm>
          <a:prstGeom prst="rect">
            <a:avLst/>
          </a:prstGeom>
          <a:noFill/>
          <a:ln w="9525">
            <a:noFill/>
            <a:miter lim="800000"/>
            <a:headEnd/>
            <a:tailEnd/>
          </a:ln>
          <a:effectLst/>
        </p:spPr>
        <p:txBody>
          <a:bodyPr>
            <a:spAutoFit/>
          </a:bodyPr>
          <a:lstStyle/>
          <a:p>
            <a:pPr algn="ctr"/>
            <a:r>
              <a:rPr lang="en-US" sz="3600" b="1" i="1">
                <a:solidFill>
                  <a:srgbClr val="008080"/>
                </a:solidFill>
                <a:effectLst>
                  <a:outerShdw blurRad="38100" dist="38100" dir="2700000" algn="tl">
                    <a:srgbClr val="C0C0C0"/>
                  </a:outerShdw>
                </a:effectLst>
                <a:latin typeface="Garamond" pitchFamily="18" charset="0"/>
              </a:rPr>
              <a:t>Financial Aid at SUNY ESF</a:t>
            </a:r>
            <a:endParaRPr lang="en-US" sz="4000" b="1" i="1">
              <a:solidFill>
                <a:srgbClr val="008080"/>
              </a:solidFill>
              <a:effectLst>
                <a:outerShdw blurRad="38100" dist="38100" dir="2700000" algn="tl">
                  <a:srgbClr val="C0C0C0"/>
                </a:outerShdw>
              </a:effectLst>
              <a:latin typeface="Garamond" pitchFamily="18" charset="0"/>
            </a:endParaRPr>
          </a:p>
        </p:txBody>
      </p:sp>
      <p:sp>
        <p:nvSpPr>
          <p:cNvPr id="3" name="Rectangle 2">
            <a:extLst>
              <a:ext uri="{FF2B5EF4-FFF2-40B4-BE49-F238E27FC236}">
                <a16:creationId xmlns:a16="http://schemas.microsoft.com/office/drawing/2014/main" id="{816B23E3-27CF-1045-E159-0F0FB0FC7894}"/>
              </a:ext>
            </a:extLst>
          </p:cNvPr>
          <p:cNvSpPr/>
          <p:nvPr userDrawn="1"/>
        </p:nvSpPr>
        <p:spPr bwMode="auto">
          <a:xfrm>
            <a:off x="0" y="0"/>
            <a:ext cx="12188825" cy="5943600"/>
          </a:xfrm>
          <a:prstGeom prst="rect">
            <a:avLst/>
          </a:prstGeom>
          <a:solidFill>
            <a:srgbClr val="007B4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4" name="Picture 3" descr="E S F Logo">
            <a:extLst>
              <a:ext uri="{FF2B5EF4-FFF2-40B4-BE49-F238E27FC236}">
                <a16:creationId xmlns:a16="http://schemas.microsoft.com/office/drawing/2014/main" id="{F558F186-F1C5-6384-6F29-1614E6076DF5}"/>
              </a:ext>
            </a:extLst>
          </p:cNvPr>
          <p:cNvPicPr>
            <a:picLocks noChangeAspect="1"/>
          </p:cNvPicPr>
          <p:nvPr userDrawn="1"/>
        </p:nvPicPr>
        <p:blipFill>
          <a:blip r:embed="rId2"/>
          <a:stretch>
            <a:fillRect/>
          </a:stretch>
        </p:blipFill>
        <p:spPr>
          <a:xfrm>
            <a:off x="5103812" y="3709549"/>
            <a:ext cx="1771650" cy="1305426"/>
          </a:xfrm>
          <a:prstGeom prst="rect">
            <a:avLst/>
          </a:prstGeom>
        </p:spPr>
      </p:pic>
      <p:sp>
        <p:nvSpPr>
          <p:cNvPr id="6" name="Rectangle 5">
            <a:extLst>
              <a:ext uri="{FF2B5EF4-FFF2-40B4-BE49-F238E27FC236}">
                <a16:creationId xmlns:a16="http://schemas.microsoft.com/office/drawing/2014/main" id="{6AC551EB-073E-5507-191F-149AB9B682DF}"/>
              </a:ext>
            </a:extLst>
          </p:cNvPr>
          <p:cNvSpPr/>
          <p:nvPr userDrawn="1"/>
        </p:nvSpPr>
        <p:spPr>
          <a:xfrm>
            <a:off x="8142771" y="6048320"/>
            <a:ext cx="4059936" cy="123880"/>
          </a:xfrm>
          <a:prstGeom prst="rect">
            <a:avLst/>
          </a:prstGeom>
          <a:solidFill>
            <a:srgbClr val="61AA81">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7" name="Rectangle 6">
            <a:extLst>
              <a:ext uri="{FF2B5EF4-FFF2-40B4-BE49-F238E27FC236}">
                <a16:creationId xmlns:a16="http://schemas.microsoft.com/office/drawing/2014/main" id="{AD6D16E5-71AF-17B6-F4C9-C53A9429C6AA}"/>
              </a:ext>
            </a:extLst>
          </p:cNvPr>
          <p:cNvSpPr/>
          <p:nvPr userDrawn="1"/>
        </p:nvSpPr>
        <p:spPr>
          <a:xfrm>
            <a:off x="0" y="6048320"/>
            <a:ext cx="4082835" cy="123880"/>
          </a:xfrm>
          <a:prstGeom prst="rect">
            <a:avLst/>
          </a:prstGeom>
          <a:solidFill>
            <a:srgbClr val="007B4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8" name="Rectangle 7">
            <a:extLst>
              <a:ext uri="{FF2B5EF4-FFF2-40B4-BE49-F238E27FC236}">
                <a16:creationId xmlns:a16="http://schemas.microsoft.com/office/drawing/2014/main" id="{6ED82B27-5F03-DE19-D28F-98EE393C0432}"/>
              </a:ext>
            </a:extLst>
          </p:cNvPr>
          <p:cNvSpPr/>
          <p:nvPr userDrawn="1"/>
        </p:nvSpPr>
        <p:spPr>
          <a:xfrm>
            <a:off x="4082835" y="6048320"/>
            <a:ext cx="4059936" cy="123880"/>
          </a:xfrm>
          <a:prstGeom prst="rect">
            <a:avLst/>
          </a:prstGeom>
          <a:solidFill>
            <a:srgbClr val="FFD07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9" name="Title 8">
            <a:extLst>
              <a:ext uri="{FF2B5EF4-FFF2-40B4-BE49-F238E27FC236}">
                <a16:creationId xmlns:a16="http://schemas.microsoft.com/office/drawing/2014/main" id="{EB65AA5E-4509-2C39-E5B3-D716DB88E6EB}"/>
              </a:ext>
            </a:extLst>
          </p:cNvPr>
          <p:cNvSpPr>
            <a:spLocks noGrp="1"/>
          </p:cNvSpPr>
          <p:nvPr>
            <p:ph type="title" hasCustomPrompt="1"/>
          </p:nvPr>
        </p:nvSpPr>
        <p:spPr>
          <a:xfrm>
            <a:off x="838200" y="1636932"/>
            <a:ext cx="10512425" cy="1325563"/>
          </a:xfrm>
          <a:prstGeom prst="rect">
            <a:avLst/>
          </a:prstGeom>
        </p:spPr>
        <p:txBody>
          <a:bodyPr/>
          <a:lstStyle>
            <a:lvl1pPr>
              <a:defRPr sz="8000" b="0" i="0">
                <a:solidFill>
                  <a:schemeClr val="bg1"/>
                </a:solidFill>
              </a:defRPr>
            </a:lvl1pPr>
          </a:lstStyle>
          <a:p>
            <a:r>
              <a:rPr lang="en-US"/>
              <a:t>Master title</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ior">
    <p:spTree>
      <p:nvGrpSpPr>
        <p:cNvPr id="1" name=""/>
        <p:cNvGrpSpPr/>
        <p:nvPr/>
      </p:nvGrpSpPr>
      <p:grpSpPr>
        <a:xfrm>
          <a:off x="0" y="0"/>
          <a:ext cx="0" cy="0"/>
          <a:chOff x="0" y="0"/>
          <a:chExt cx="0" cy="0"/>
        </a:xfrm>
      </p:grpSpPr>
      <p:sp>
        <p:nvSpPr>
          <p:cNvPr id="2" name="Title 1"/>
          <p:cNvSpPr>
            <a:spLocks noGrp="1"/>
          </p:cNvSpPr>
          <p:nvPr>
            <p:ph type="ctrTitle"/>
          </p:nvPr>
        </p:nvSpPr>
        <p:spPr>
          <a:xfrm>
            <a:off x="608012" y="990600"/>
            <a:ext cx="10360501" cy="993772"/>
          </a:xfrm>
          <a:prstGeom prst="rect">
            <a:avLst/>
          </a:prstGeom>
        </p:spPr>
        <p:txBody>
          <a:bodyPr/>
          <a:lstStyle>
            <a:lvl1pPr algn="l">
              <a:defRPr sz="4800">
                <a:solidFill>
                  <a:srgbClr val="007B47"/>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22A5D543-E6C9-295B-D1C4-6AD2FB672D15}"/>
              </a:ext>
            </a:extLst>
          </p:cNvPr>
          <p:cNvSpPr>
            <a:spLocks noGrp="1"/>
          </p:cNvSpPr>
          <p:nvPr>
            <p:ph sz="quarter" idx="10"/>
          </p:nvPr>
        </p:nvSpPr>
        <p:spPr>
          <a:xfrm>
            <a:off x="608012" y="2209800"/>
            <a:ext cx="10360501" cy="3733800"/>
          </a:xfrm>
          <a:prstGeom prst="rect">
            <a:avLst/>
          </a:prstGeom>
        </p:spPr>
        <p:txBody>
          <a:bodyPr/>
          <a:lstStyle>
            <a:lvl1pPr>
              <a:defRPr sz="2400">
                <a:solidFill>
                  <a:schemeClr val="tx1">
                    <a:lumMod val="75000"/>
                    <a:lumOff val="25000"/>
                  </a:schemeClr>
                </a:solidFill>
                <a:latin typeface="Helvetica" pitchFamily="2" charset="0"/>
              </a:defRPr>
            </a:lvl1pPr>
            <a:lvl2pPr>
              <a:defRPr sz="2000">
                <a:solidFill>
                  <a:schemeClr val="tx1">
                    <a:lumMod val="75000"/>
                    <a:lumOff val="25000"/>
                  </a:schemeClr>
                </a:solidFill>
                <a:latin typeface="Helvetica" pitchFamily="2" charset="0"/>
              </a:defRPr>
            </a:lvl2pPr>
            <a:lvl3pPr>
              <a:defRPr sz="1800">
                <a:solidFill>
                  <a:schemeClr val="tx1">
                    <a:lumMod val="75000"/>
                    <a:lumOff val="25000"/>
                  </a:schemeClr>
                </a:solidFill>
                <a:latin typeface="Helvetica" pitchFamily="2" charset="0"/>
              </a:defRPr>
            </a:lvl3pPr>
            <a:lvl4pPr>
              <a:defRPr sz="1600">
                <a:solidFill>
                  <a:schemeClr val="tx1">
                    <a:lumMod val="75000"/>
                    <a:lumOff val="25000"/>
                  </a:schemeClr>
                </a:solidFill>
                <a:latin typeface="Helvetica" pitchFamily="2" charset="0"/>
              </a:defRPr>
            </a:lvl4pPr>
            <a:lvl5pPr>
              <a:defRPr sz="1400">
                <a:solidFill>
                  <a:schemeClr val="tx1">
                    <a:lumMod val="75000"/>
                    <a:lumOff val="25000"/>
                  </a:schemeClr>
                </a:solidFill>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0D688FE1-DA57-11C9-015A-A2A45AAFAE82}"/>
              </a:ext>
            </a:extLst>
          </p:cNvPr>
          <p:cNvSpPr/>
          <p:nvPr userDrawn="1"/>
        </p:nvSpPr>
        <p:spPr>
          <a:xfrm>
            <a:off x="8142771" y="0"/>
            <a:ext cx="4059936" cy="123880"/>
          </a:xfrm>
          <a:prstGeom prst="rect">
            <a:avLst/>
          </a:prstGeom>
          <a:solidFill>
            <a:srgbClr val="007B48">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7" name="Rectangle 6">
            <a:extLst>
              <a:ext uri="{FF2B5EF4-FFF2-40B4-BE49-F238E27FC236}">
                <a16:creationId xmlns:a16="http://schemas.microsoft.com/office/drawing/2014/main" id="{63EE9283-FB49-0B7E-05DD-DB90229D49B3}"/>
              </a:ext>
            </a:extLst>
          </p:cNvPr>
          <p:cNvSpPr/>
          <p:nvPr userDrawn="1"/>
        </p:nvSpPr>
        <p:spPr>
          <a:xfrm>
            <a:off x="0" y="0"/>
            <a:ext cx="4082835" cy="123880"/>
          </a:xfrm>
          <a:prstGeom prst="rect">
            <a:avLst/>
          </a:prstGeom>
          <a:solidFill>
            <a:srgbClr val="007B4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8" name="Rectangle 7">
            <a:extLst>
              <a:ext uri="{FF2B5EF4-FFF2-40B4-BE49-F238E27FC236}">
                <a16:creationId xmlns:a16="http://schemas.microsoft.com/office/drawing/2014/main" id="{4A50F3DC-AD23-83E1-5ECF-45F58869A928}"/>
              </a:ext>
            </a:extLst>
          </p:cNvPr>
          <p:cNvSpPr/>
          <p:nvPr userDrawn="1"/>
        </p:nvSpPr>
        <p:spPr>
          <a:xfrm>
            <a:off x="4082835" y="0"/>
            <a:ext cx="4059936" cy="123880"/>
          </a:xfrm>
          <a:prstGeom prst="rect">
            <a:avLst/>
          </a:prstGeom>
          <a:solidFill>
            <a:srgbClr val="FFD07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162" y="2803554"/>
            <a:ext cx="10360501" cy="993772"/>
          </a:xfrm>
          <a:prstGeom prst="rect">
            <a:avLst/>
          </a:prstGeom>
        </p:spPr>
        <p:txBody>
          <a:bodyPr/>
          <a:lstStyle>
            <a:lvl1pPr algn="ctr">
              <a:defRPr sz="6000" i="1">
                <a:solidFill>
                  <a:srgbClr val="F18A00"/>
                </a:solidFill>
              </a:defRPr>
            </a:lvl1pPr>
          </a:lstStyle>
          <a:p>
            <a:r>
              <a:rPr lang="en-US"/>
              <a:t>Questions?</a:t>
            </a:r>
          </a:p>
        </p:txBody>
      </p:sp>
      <p:sp>
        <p:nvSpPr>
          <p:cNvPr id="6" name="Rectangle 5">
            <a:extLst>
              <a:ext uri="{FF2B5EF4-FFF2-40B4-BE49-F238E27FC236}">
                <a16:creationId xmlns:a16="http://schemas.microsoft.com/office/drawing/2014/main" id="{0D688FE1-DA57-11C9-015A-A2A45AAFAE82}"/>
              </a:ext>
            </a:extLst>
          </p:cNvPr>
          <p:cNvSpPr/>
          <p:nvPr userDrawn="1"/>
        </p:nvSpPr>
        <p:spPr>
          <a:xfrm>
            <a:off x="8142771" y="0"/>
            <a:ext cx="4059936" cy="123880"/>
          </a:xfrm>
          <a:prstGeom prst="rect">
            <a:avLst/>
          </a:prstGeom>
          <a:solidFill>
            <a:srgbClr val="007B48">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7" name="Rectangle 6">
            <a:extLst>
              <a:ext uri="{FF2B5EF4-FFF2-40B4-BE49-F238E27FC236}">
                <a16:creationId xmlns:a16="http://schemas.microsoft.com/office/drawing/2014/main" id="{63EE9283-FB49-0B7E-05DD-DB90229D49B3}"/>
              </a:ext>
            </a:extLst>
          </p:cNvPr>
          <p:cNvSpPr/>
          <p:nvPr userDrawn="1"/>
        </p:nvSpPr>
        <p:spPr>
          <a:xfrm>
            <a:off x="0" y="0"/>
            <a:ext cx="4082835" cy="123880"/>
          </a:xfrm>
          <a:prstGeom prst="rect">
            <a:avLst/>
          </a:prstGeom>
          <a:solidFill>
            <a:srgbClr val="007B4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8" name="Rectangle 7">
            <a:extLst>
              <a:ext uri="{FF2B5EF4-FFF2-40B4-BE49-F238E27FC236}">
                <a16:creationId xmlns:a16="http://schemas.microsoft.com/office/drawing/2014/main" id="{4A50F3DC-AD23-83E1-5ECF-45F58869A928}"/>
              </a:ext>
            </a:extLst>
          </p:cNvPr>
          <p:cNvSpPr/>
          <p:nvPr userDrawn="1"/>
        </p:nvSpPr>
        <p:spPr>
          <a:xfrm>
            <a:off x="4082835" y="0"/>
            <a:ext cx="4059936" cy="123880"/>
          </a:xfrm>
          <a:prstGeom prst="rect">
            <a:avLst/>
          </a:prstGeom>
          <a:solidFill>
            <a:srgbClr val="FFD07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Tree>
    <p:extLst>
      <p:ext uri="{BB962C8B-B14F-4D97-AF65-F5344CB8AC3E}">
        <p14:creationId xmlns:p14="http://schemas.microsoft.com/office/powerpoint/2010/main" val="2309156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3" name="Text Box 19"/>
          <p:cNvSpPr txBox="1">
            <a:spLocks noChangeArrowheads="1"/>
          </p:cNvSpPr>
          <p:nvPr/>
        </p:nvSpPr>
        <p:spPr bwMode="ltGray">
          <a:xfrm>
            <a:off x="468754" y="6477003"/>
            <a:ext cx="4266089" cy="230832"/>
          </a:xfrm>
          <a:prstGeom prst="rect">
            <a:avLst/>
          </a:prstGeom>
          <a:noFill/>
          <a:ln w="9525">
            <a:noFill/>
            <a:miter lim="800000"/>
            <a:headEnd/>
            <a:tailEnd/>
          </a:ln>
          <a:effectLst/>
        </p:spPr>
        <p:txBody>
          <a:bodyPr>
            <a:spAutoFit/>
          </a:bodyPr>
          <a:lstStyle/>
          <a:p>
            <a:r>
              <a:rPr lang="en-US" sz="900" b="0" i="0" spc="80">
                <a:solidFill>
                  <a:schemeClr val="tx1">
                    <a:lumMod val="50000"/>
                    <a:lumOff val="50000"/>
                  </a:schemeClr>
                </a:solidFill>
                <a:latin typeface="Helvetica Light" panose="020B0403020202020204" pitchFamily="34" charset="0"/>
                <a:cs typeface="Calibri" panose="020F0502020204030204" pitchFamily="34" charset="0"/>
              </a:rPr>
              <a:t>Accessibility Basics</a:t>
            </a:r>
          </a:p>
        </p:txBody>
      </p:sp>
      <p:sp>
        <p:nvSpPr>
          <p:cNvPr id="1054" name="Text Box 30"/>
          <p:cNvSpPr txBox="1">
            <a:spLocks noChangeArrowheads="1"/>
          </p:cNvSpPr>
          <p:nvPr/>
        </p:nvSpPr>
        <p:spPr bwMode="ltGray">
          <a:xfrm>
            <a:off x="7645217" y="6477003"/>
            <a:ext cx="4266089" cy="230832"/>
          </a:xfrm>
          <a:prstGeom prst="rect">
            <a:avLst/>
          </a:prstGeom>
          <a:noFill/>
          <a:ln w="9525">
            <a:noFill/>
            <a:miter lim="800000"/>
            <a:headEnd/>
            <a:tailEnd/>
          </a:ln>
          <a:effectLst/>
        </p:spPr>
        <p:txBody>
          <a:bodyPr>
            <a:spAutoFit/>
          </a:bodyPr>
          <a:lstStyle/>
          <a:p>
            <a:pPr algn="r"/>
            <a:r>
              <a:rPr lang="en-US" sz="900" b="0" i="0" spc="80">
                <a:solidFill>
                  <a:schemeClr val="tx1">
                    <a:lumMod val="50000"/>
                    <a:lumOff val="50000"/>
                  </a:schemeClr>
                </a:solidFill>
                <a:latin typeface="Helvetica Light" panose="020B0403020202020204" pitchFamily="34" charset="0"/>
                <a:cs typeface="Calibri" panose="020F0502020204030204" pitchFamily="34" charset="0"/>
              </a:rPr>
              <a:t>Training Series Part 1</a:t>
            </a:r>
          </a:p>
        </p:txBody>
      </p:sp>
      <p:sp>
        <p:nvSpPr>
          <p:cNvPr id="1055" name="Text Box 31"/>
          <p:cNvSpPr txBox="1">
            <a:spLocks noChangeArrowheads="1"/>
          </p:cNvSpPr>
          <p:nvPr/>
        </p:nvSpPr>
        <p:spPr bwMode="ltGray">
          <a:xfrm>
            <a:off x="4062943" y="6477003"/>
            <a:ext cx="4266089" cy="230832"/>
          </a:xfrm>
          <a:prstGeom prst="rect">
            <a:avLst/>
          </a:prstGeom>
          <a:noFill/>
          <a:ln w="9525">
            <a:noFill/>
            <a:miter lim="800000"/>
            <a:headEnd/>
            <a:tailEnd/>
          </a:ln>
          <a:effectLst/>
        </p:spPr>
        <p:txBody>
          <a:bodyPr>
            <a:spAutoFit/>
          </a:bodyPr>
          <a:lstStyle/>
          <a:p>
            <a:pPr algn="ctr"/>
            <a:r>
              <a:rPr lang="en-US" sz="900" b="0" i="0" spc="80">
                <a:solidFill>
                  <a:schemeClr val="tx1">
                    <a:lumMod val="50000"/>
                    <a:lumOff val="50000"/>
                  </a:schemeClr>
                </a:solidFill>
                <a:latin typeface="Helvetica Light" panose="020B0403020202020204" pitchFamily="34" charset="0"/>
                <a:cs typeface="Calibri" panose="020F0502020204030204" pitchFamily="34" charset="0"/>
              </a:rPr>
              <a:t>SLIDE </a:t>
            </a:r>
            <a:fld id="{C9730559-600A-4E4A-B73C-B87B2F65D3B2}" type="slidenum">
              <a:rPr lang="en-US" sz="900" b="0" i="0" spc="80" smtClean="0">
                <a:solidFill>
                  <a:schemeClr val="tx1">
                    <a:lumMod val="50000"/>
                    <a:lumOff val="50000"/>
                  </a:schemeClr>
                </a:solidFill>
                <a:latin typeface="Helvetica Light" panose="020B0403020202020204" pitchFamily="34" charset="0"/>
                <a:cs typeface="Calibri" panose="020F0502020204030204" pitchFamily="34" charset="0"/>
              </a:rPr>
              <a:pPr algn="ctr"/>
              <a:t>‹#›</a:t>
            </a:fld>
            <a:endParaRPr lang="en-US" sz="900" b="0" i="0" spc="80">
              <a:solidFill>
                <a:schemeClr val="tx1">
                  <a:lumMod val="50000"/>
                  <a:lumOff val="50000"/>
                </a:schemeClr>
              </a:solidFill>
              <a:latin typeface="Helvetica Light" panose="020B040302020202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6" r:id="rId3"/>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8" algn="ctr" rtl="0" eaLnBrk="0" fontAlgn="base" hangingPunct="0">
        <a:spcBef>
          <a:spcPct val="0"/>
        </a:spcBef>
        <a:spcAft>
          <a:spcPct val="0"/>
        </a:spcAft>
        <a:defRPr sz="4400">
          <a:solidFill>
            <a:schemeClr val="tx2"/>
          </a:solidFill>
          <a:latin typeface="Times New Roman" pitchFamily="18" charset="0"/>
        </a:defRPr>
      </a:lvl6pPr>
      <a:lvl7pPr marL="914415" algn="ctr" rtl="0" eaLnBrk="0" fontAlgn="base" hangingPunct="0">
        <a:spcBef>
          <a:spcPct val="0"/>
        </a:spcBef>
        <a:spcAft>
          <a:spcPct val="0"/>
        </a:spcAft>
        <a:defRPr sz="4400">
          <a:solidFill>
            <a:schemeClr val="tx2"/>
          </a:solidFill>
          <a:latin typeface="Times New Roman" pitchFamily="18" charset="0"/>
        </a:defRPr>
      </a:lvl7pPr>
      <a:lvl8pPr marL="1371623" algn="ctr" rtl="0" eaLnBrk="0" fontAlgn="base" hangingPunct="0">
        <a:spcBef>
          <a:spcPct val="0"/>
        </a:spcBef>
        <a:spcAft>
          <a:spcPct val="0"/>
        </a:spcAft>
        <a:defRPr sz="4400">
          <a:solidFill>
            <a:schemeClr val="tx2"/>
          </a:solidFill>
          <a:latin typeface="Times New Roman" pitchFamily="18" charset="0"/>
        </a:defRPr>
      </a:lvl8pPr>
      <a:lvl9pPr marL="1828830" algn="ctr" rtl="0" eaLnBrk="0" fontAlgn="base" hangingPunct="0">
        <a:spcBef>
          <a:spcPct val="0"/>
        </a:spcBef>
        <a:spcAft>
          <a:spcPct val="0"/>
        </a:spcAft>
        <a:defRPr sz="4400">
          <a:solidFill>
            <a:schemeClr val="tx2"/>
          </a:solidFill>
          <a:latin typeface="Times New Roman" pitchFamily="18" charset="0"/>
        </a:defRPr>
      </a:lvl9pPr>
    </p:titleStyle>
    <p:bodyStyle>
      <a:lvl1pPr marL="342906" indent="-342906" algn="l" rtl="0" eaLnBrk="0" fontAlgn="base" hangingPunct="0">
        <a:spcBef>
          <a:spcPct val="20000"/>
        </a:spcBef>
        <a:spcAft>
          <a:spcPct val="0"/>
        </a:spcAft>
        <a:buChar char="•"/>
        <a:defRPr sz="3200">
          <a:solidFill>
            <a:schemeClr val="tx1"/>
          </a:solidFill>
          <a:latin typeface="+mn-lt"/>
          <a:ea typeface="+mn-ea"/>
          <a:cs typeface="+mn-cs"/>
        </a:defRPr>
      </a:lvl1pPr>
      <a:lvl2pPr marL="742962" indent="-285755" algn="l" rtl="0" eaLnBrk="0" fontAlgn="base" hangingPunct="0">
        <a:spcBef>
          <a:spcPct val="20000"/>
        </a:spcBef>
        <a:spcAft>
          <a:spcPct val="0"/>
        </a:spcAft>
        <a:buChar char="–"/>
        <a:defRPr sz="2800">
          <a:solidFill>
            <a:schemeClr val="tx1"/>
          </a:solidFill>
          <a:latin typeface="+mn-lt"/>
        </a:defRPr>
      </a:lvl2pPr>
      <a:lvl3pPr marL="1143019" indent="-228604" algn="l" rtl="0" eaLnBrk="0" fontAlgn="base" hangingPunct="0">
        <a:spcBef>
          <a:spcPct val="20000"/>
        </a:spcBef>
        <a:spcAft>
          <a:spcPct val="0"/>
        </a:spcAft>
        <a:buChar char="•"/>
        <a:defRPr sz="2400">
          <a:solidFill>
            <a:schemeClr val="tx1"/>
          </a:solidFill>
          <a:latin typeface="+mn-lt"/>
        </a:defRPr>
      </a:lvl3pPr>
      <a:lvl4pPr marL="1600227" indent="-228604" algn="l" rtl="0" eaLnBrk="0" fontAlgn="base" hangingPunct="0">
        <a:spcBef>
          <a:spcPct val="20000"/>
        </a:spcBef>
        <a:spcAft>
          <a:spcPct val="0"/>
        </a:spcAft>
        <a:buChar char="–"/>
        <a:defRPr sz="2000">
          <a:solidFill>
            <a:schemeClr val="tx1"/>
          </a:solidFill>
          <a:latin typeface="+mn-lt"/>
        </a:defRPr>
      </a:lvl4pPr>
      <a:lvl5pPr marL="2057434" indent="-228604" algn="l" rtl="0" eaLnBrk="0" fontAlgn="base" hangingPunct="0">
        <a:spcBef>
          <a:spcPct val="20000"/>
        </a:spcBef>
        <a:spcAft>
          <a:spcPct val="0"/>
        </a:spcAft>
        <a:buChar char="»"/>
        <a:defRPr sz="2000">
          <a:solidFill>
            <a:schemeClr val="tx1"/>
          </a:solidFill>
          <a:latin typeface="+mn-lt"/>
        </a:defRPr>
      </a:lvl5pPr>
      <a:lvl6pPr marL="2514642" indent="-228604" algn="l" rtl="0" eaLnBrk="0" fontAlgn="base" hangingPunct="0">
        <a:spcBef>
          <a:spcPct val="20000"/>
        </a:spcBef>
        <a:spcAft>
          <a:spcPct val="0"/>
        </a:spcAft>
        <a:buChar char="»"/>
        <a:defRPr sz="2000">
          <a:solidFill>
            <a:schemeClr val="tx1"/>
          </a:solidFill>
          <a:latin typeface="+mn-lt"/>
        </a:defRPr>
      </a:lvl6pPr>
      <a:lvl7pPr marL="2971849" indent="-228604" algn="l" rtl="0" eaLnBrk="0" fontAlgn="base" hangingPunct="0">
        <a:spcBef>
          <a:spcPct val="20000"/>
        </a:spcBef>
        <a:spcAft>
          <a:spcPct val="0"/>
        </a:spcAft>
        <a:buChar char="»"/>
        <a:defRPr sz="2000">
          <a:solidFill>
            <a:schemeClr val="tx1"/>
          </a:solidFill>
          <a:latin typeface="+mn-lt"/>
        </a:defRPr>
      </a:lvl7pPr>
      <a:lvl8pPr marL="3429057" indent="-228604" algn="l" rtl="0" eaLnBrk="0" fontAlgn="base" hangingPunct="0">
        <a:spcBef>
          <a:spcPct val="20000"/>
        </a:spcBef>
        <a:spcAft>
          <a:spcPct val="0"/>
        </a:spcAft>
        <a:buChar char="»"/>
        <a:defRPr sz="2000">
          <a:solidFill>
            <a:schemeClr val="tx1"/>
          </a:solidFill>
          <a:latin typeface="+mn-lt"/>
        </a:defRPr>
      </a:lvl8pPr>
      <a:lvl9pPr marL="3886265" indent="-228604"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15" rtl="0" eaLnBrk="1" latinLnBrk="0" hangingPunct="1">
        <a:defRPr sz="1800" kern="1200">
          <a:solidFill>
            <a:schemeClr val="tx1"/>
          </a:solidFill>
          <a:latin typeface="+mn-lt"/>
          <a:ea typeface="+mn-ea"/>
          <a:cs typeface="+mn-cs"/>
        </a:defRPr>
      </a:lvl1pPr>
      <a:lvl2pPr marL="457208" algn="l" defTabSz="914415" rtl="0" eaLnBrk="1" latinLnBrk="0" hangingPunct="1">
        <a:defRPr sz="1800" kern="1200">
          <a:solidFill>
            <a:schemeClr val="tx1"/>
          </a:solidFill>
          <a:latin typeface="+mn-lt"/>
          <a:ea typeface="+mn-ea"/>
          <a:cs typeface="+mn-cs"/>
        </a:defRPr>
      </a:lvl2pPr>
      <a:lvl3pPr marL="914415" algn="l" defTabSz="914415" rtl="0" eaLnBrk="1" latinLnBrk="0" hangingPunct="1">
        <a:defRPr sz="1800" kern="1200">
          <a:solidFill>
            <a:schemeClr val="tx1"/>
          </a:solidFill>
          <a:latin typeface="+mn-lt"/>
          <a:ea typeface="+mn-ea"/>
          <a:cs typeface="+mn-cs"/>
        </a:defRPr>
      </a:lvl3pPr>
      <a:lvl4pPr marL="1371623" algn="l" defTabSz="914415" rtl="0" eaLnBrk="1" latinLnBrk="0" hangingPunct="1">
        <a:defRPr sz="1800" kern="1200">
          <a:solidFill>
            <a:schemeClr val="tx1"/>
          </a:solidFill>
          <a:latin typeface="+mn-lt"/>
          <a:ea typeface="+mn-ea"/>
          <a:cs typeface="+mn-cs"/>
        </a:defRPr>
      </a:lvl4pPr>
      <a:lvl5pPr marL="1828830" algn="l" defTabSz="914415" rtl="0" eaLnBrk="1" latinLnBrk="0" hangingPunct="1">
        <a:defRPr sz="1800" kern="1200">
          <a:solidFill>
            <a:schemeClr val="tx1"/>
          </a:solidFill>
          <a:latin typeface="+mn-lt"/>
          <a:ea typeface="+mn-ea"/>
          <a:cs typeface="+mn-cs"/>
        </a:defRPr>
      </a:lvl5pPr>
      <a:lvl6pPr marL="2286038" algn="l" defTabSz="914415" rtl="0" eaLnBrk="1" latinLnBrk="0" hangingPunct="1">
        <a:defRPr sz="1800" kern="1200">
          <a:solidFill>
            <a:schemeClr val="tx1"/>
          </a:solidFill>
          <a:latin typeface="+mn-lt"/>
          <a:ea typeface="+mn-ea"/>
          <a:cs typeface="+mn-cs"/>
        </a:defRPr>
      </a:lvl6pPr>
      <a:lvl7pPr marL="2743246" algn="l" defTabSz="914415" rtl="0" eaLnBrk="1" latinLnBrk="0" hangingPunct="1">
        <a:defRPr sz="1800" kern="1200">
          <a:solidFill>
            <a:schemeClr val="tx1"/>
          </a:solidFill>
          <a:latin typeface="+mn-lt"/>
          <a:ea typeface="+mn-ea"/>
          <a:cs typeface="+mn-cs"/>
        </a:defRPr>
      </a:lvl7pPr>
      <a:lvl8pPr marL="3200453" algn="l" defTabSz="914415" rtl="0" eaLnBrk="1" latinLnBrk="0" hangingPunct="1">
        <a:defRPr sz="1800" kern="1200">
          <a:solidFill>
            <a:schemeClr val="tx1"/>
          </a:solidFill>
          <a:latin typeface="+mn-lt"/>
          <a:ea typeface="+mn-ea"/>
          <a:cs typeface="+mn-cs"/>
        </a:defRPr>
      </a:lvl8pPr>
      <a:lvl9pPr marL="3657661" algn="l" defTabSz="9144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esf.edu/open-academy/professional-development/green-build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82E33-8F22-522D-4C35-71C1DA528990}"/>
              </a:ext>
            </a:extLst>
          </p:cNvPr>
          <p:cNvSpPr>
            <a:spLocks noGrp="1"/>
          </p:cNvSpPr>
          <p:nvPr>
            <p:ph type="title"/>
          </p:nvPr>
        </p:nvSpPr>
        <p:spPr>
          <a:xfrm>
            <a:off x="824002" y="251658"/>
            <a:ext cx="10512425" cy="1792068"/>
          </a:xfrm>
        </p:spPr>
        <p:txBody>
          <a:bodyPr/>
          <a:lstStyle/>
          <a:p>
            <a:r>
              <a:rPr lang="en-US" sz="5400"/>
              <a:t>MS Word Accessibility </a:t>
            </a:r>
          </a:p>
        </p:txBody>
      </p:sp>
      <p:pic>
        <p:nvPicPr>
          <p:cNvPr id="6" name="Picture 5" descr="Accessibility Champion logo: a person wearing headphones in front of a computer with various accessibility related icons around them. &#10;">
            <a:extLst>
              <a:ext uri="{FF2B5EF4-FFF2-40B4-BE49-F238E27FC236}">
                <a16:creationId xmlns:a16="http://schemas.microsoft.com/office/drawing/2014/main" id="{09C474EB-FEE0-52B9-CAD5-9C620ADCB81D}"/>
              </a:ext>
            </a:extLst>
          </p:cNvPr>
          <p:cNvPicPr>
            <a:picLocks noChangeAspect="1"/>
          </p:cNvPicPr>
          <p:nvPr/>
        </p:nvPicPr>
        <p:blipFill>
          <a:blip r:embed="rId3"/>
          <a:stretch>
            <a:fillRect/>
          </a:stretch>
        </p:blipFill>
        <p:spPr>
          <a:xfrm>
            <a:off x="4944276" y="1132962"/>
            <a:ext cx="2188384" cy="2188954"/>
          </a:xfrm>
          <a:prstGeom prst="rect">
            <a:avLst/>
          </a:prstGeom>
        </p:spPr>
      </p:pic>
    </p:spTree>
    <p:extLst>
      <p:ext uri="{BB962C8B-B14F-4D97-AF65-F5344CB8AC3E}">
        <p14:creationId xmlns:p14="http://schemas.microsoft.com/office/powerpoint/2010/main" val="1343368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7093-31D4-5731-800B-4A462876353D}"/>
              </a:ext>
            </a:extLst>
          </p:cNvPr>
          <p:cNvSpPr>
            <a:spLocks noGrp="1"/>
          </p:cNvSpPr>
          <p:nvPr>
            <p:ph type="ctrTitle"/>
          </p:nvPr>
        </p:nvSpPr>
        <p:spPr/>
        <p:txBody>
          <a:bodyPr lIns="91440" tIns="45720" rIns="91440" bIns="45720" anchor="t"/>
          <a:lstStyle/>
          <a:p>
            <a:r>
              <a:rPr lang="en-US"/>
              <a:t>Headers and Footers</a:t>
            </a:r>
          </a:p>
        </p:txBody>
      </p:sp>
      <p:sp>
        <p:nvSpPr>
          <p:cNvPr id="3" name="Content Placeholder 2">
            <a:extLst>
              <a:ext uri="{FF2B5EF4-FFF2-40B4-BE49-F238E27FC236}">
                <a16:creationId xmlns:a16="http://schemas.microsoft.com/office/drawing/2014/main" id="{444DE04C-0E55-DC96-8EF8-326049D3EEBE}"/>
              </a:ext>
            </a:extLst>
          </p:cNvPr>
          <p:cNvSpPr>
            <a:spLocks noGrp="1"/>
          </p:cNvSpPr>
          <p:nvPr>
            <p:ph sz="quarter" idx="10"/>
          </p:nvPr>
        </p:nvSpPr>
        <p:spPr/>
        <p:txBody>
          <a:bodyPr lIns="91440" tIns="45720" rIns="91440" bIns="45720" anchor="t"/>
          <a:lstStyle/>
          <a:p>
            <a:pPr marL="342900" indent="-342900"/>
            <a:r>
              <a:rPr lang="en-US">
                <a:latin typeface="Helvetica"/>
                <a:cs typeface="Helvetica"/>
              </a:rPr>
              <a:t>Do not place important information in Header or Footer</a:t>
            </a:r>
          </a:p>
          <a:p>
            <a:pPr marL="342900" indent="-342900"/>
            <a:r>
              <a:rPr lang="en-US">
                <a:latin typeface="Helvetica"/>
                <a:cs typeface="Helvetica"/>
              </a:rPr>
              <a:t>Contents not accessible to users of assistive technology</a:t>
            </a:r>
            <a:endParaRPr lang="en-US">
              <a:cs typeface="Helvetica" pitchFamily="2" charset="0"/>
            </a:endParaRPr>
          </a:p>
        </p:txBody>
      </p:sp>
    </p:spTree>
    <p:extLst>
      <p:ext uri="{BB962C8B-B14F-4D97-AF65-F5344CB8AC3E}">
        <p14:creationId xmlns:p14="http://schemas.microsoft.com/office/powerpoint/2010/main" val="1693353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D3178-5031-2B07-FAF2-395A37A8D206}"/>
              </a:ext>
            </a:extLst>
          </p:cNvPr>
          <p:cNvSpPr>
            <a:spLocks noGrp="1"/>
          </p:cNvSpPr>
          <p:nvPr>
            <p:ph type="ctrTitle"/>
          </p:nvPr>
        </p:nvSpPr>
        <p:spPr/>
        <p:txBody>
          <a:bodyPr/>
          <a:lstStyle/>
          <a:p>
            <a:r>
              <a:rPr lang="en-US"/>
              <a:t>Accessibility Checker</a:t>
            </a:r>
          </a:p>
        </p:txBody>
      </p:sp>
      <p:sp>
        <p:nvSpPr>
          <p:cNvPr id="3" name="Content Placeholder 2">
            <a:extLst>
              <a:ext uri="{FF2B5EF4-FFF2-40B4-BE49-F238E27FC236}">
                <a16:creationId xmlns:a16="http://schemas.microsoft.com/office/drawing/2014/main" id="{627BBA54-1018-8FD2-B5F3-B70E52D7156A}"/>
              </a:ext>
            </a:extLst>
          </p:cNvPr>
          <p:cNvSpPr>
            <a:spLocks noGrp="1"/>
          </p:cNvSpPr>
          <p:nvPr>
            <p:ph sz="quarter" idx="10"/>
          </p:nvPr>
        </p:nvSpPr>
        <p:spPr>
          <a:xfrm>
            <a:off x="608012" y="2209800"/>
            <a:ext cx="7729380" cy="3733800"/>
          </a:xfrm>
        </p:spPr>
        <p:txBody>
          <a:bodyPr lIns="91440" tIns="45720" rIns="91440" bIns="45720" anchor="t"/>
          <a:lstStyle/>
          <a:p>
            <a:pPr marL="342900" indent="-342900"/>
            <a:r>
              <a:rPr lang="en-US">
                <a:latin typeface="Helvetica"/>
                <a:cs typeface="Helvetica"/>
              </a:rPr>
              <a:t>Use built in Accessibility Checker to review results</a:t>
            </a:r>
            <a:endParaRPr lang="en-US">
              <a:cs typeface="Helvetica"/>
            </a:endParaRPr>
          </a:p>
          <a:p>
            <a:pPr marL="342900" indent="-342900"/>
            <a:r>
              <a:rPr lang="en-US">
                <a:latin typeface="Helvetica"/>
                <a:cs typeface="Helvetica"/>
              </a:rPr>
              <a:t>Errors – Difficult or impossible for people with disabilities to access</a:t>
            </a:r>
            <a:endParaRPr lang="en-US">
              <a:cs typeface="Helvetica"/>
            </a:endParaRPr>
          </a:p>
          <a:p>
            <a:pPr marL="342900" indent="-342900"/>
            <a:r>
              <a:rPr lang="en-US">
                <a:latin typeface="Helvetica"/>
                <a:cs typeface="Helvetica"/>
              </a:rPr>
              <a:t>Warnings – Difficult for people with disabilities to access</a:t>
            </a:r>
            <a:endParaRPr lang="en-US">
              <a:cs typeface="Helvetica" pitchFamily="2" charset="0"/>
            </a:endParaRPr>
          </a:p>
          <a:p>
            <a:pPr marL="342900" indent="-342900"/>
            <a:r>
              <a:rPr lang="en-US">
                <a:latin typeface="Helvetica"/>
                <a:cs typeface="Helvetica"/>
              </a:rPr>
              <a:t>Tips – People with disabilities can access, but that might be better organized or presented</a:t>
            </a:r>
            <a:endParaRPr lang="en-US">
              <a:cs typeface="Helvetica" pitchFamily="2" charset="0"/>
            </a:endParaRPr>
          </a:p>
          <a:p>
            <a:pPr marL="342900" indent="-342900"/>
            <a:endParaRPr lang="en-US">
              <a:cs typeface="Helvetica" pitchFamily="2" charset="0"/>
            </a:endParaRPr>
          </a:p>
          <a:p>
            <a:pPr marL="0" indent="0">
              <a:buNone/>
            </a:pPr>
            <a:endParaRPr lang="en-US">
              <a:cs typeface="Helvetica" pitchFamily="2" charset="0"/>
            </a:endParaRPr>
          </a:p>
        </p:txBody>
      </p:sp>
      <p:pic>
        <p:nvPicPr>
          <p:cNvPr id="5" name="Picture 4" descr="Check accessibility icon&#10;">
            <a:extLst>
              <a:ext uri="{FF2B5EF4-FFF2-40B4-BE49-F238E27FC236}">
                <a16:creationId xmlns:a16="http://schemas.microsoft.com/office/drawing/2014/main" id="{FCFD480B-D4F2-69E8-8303-96856E6F7141}"/>
              </a:ext>
            </a:extLst>
          </p:cNvPr>
          <p:cNvPicPr>
            <a:picLocks noChangeAspect="1"/>
          </p:cNvPicPr>
          <p:nvPr/>
        </p:nvPicPr>
        <p:blipFill>
          <a:blip r:embed="rId3"/>
          <a:stretch>
            <a:fillRect/>
          </a:stretch>
        </p:blipFill>
        <p:spPr>
          <a:xfrm>
            <a:off x="9322444" y="2211160"/>
            <a:ext cx="2000096" cy="1904926"/>
          </a:xfrm>
          <a:prstGeom prst="rect">
            <a:avLst/>
          </a:prstGeom>
        </p:spPr>
      </p:pic>
    </p:spTree>
    <p:extLst>
      <p:ext uri="{BB962C8B-B14F-4D97-AF65-F5344CB8AC3E}">
        <p14:creationId xmlns:p14="http://schemas.microsoft.com/office/powerpoint/2010/main" val="3330170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of inaccessible document with &quot;All issues&quot; button circled in red. &#10;">
            <a:extLst>
              <a:ext uri="{FF2B5EF4-FFF2-40B4-BE49-F238E27FC236}">
                <a16:creationId xmlns:a16="http://schemas.microsoft.com/office/drawing/2014/main" id="{6DFE7823-FE22-3D6B-9638-31BFB18590C8}"/>
              </a:ext>
            </a:extLst>
          </p:cNvPr>
          <p:cNvPicPr>
            <a:picLocks noChangeAspect="1"/>
          </p:cNvPicPr>
          <p:nvPr/>
        </p:nvPicPr>
        <p:blipFill>
          <a:blip r:embed="rId3"/>
          <a:srcRect l="6864" t="8890" b="3320"/>
          <a:stretch/>
        </p:blipFill>
        <p:spPr>
          <a:xfrm>
            <a:off x="4646612" y="2514600"/>
            <a:ext cx="7313613" cy="3878230"/>
          </a:xfrm>
          <a:prstGeom prst="rect">
            <a:avLst/>
          </a:prstGeom>
        </p:spPr>
      </p:pic>
      <p:sp>
        <p:nvSpPr>
          <p:cNvPr id="2" name="Title 1">
            <a:extLst>
              <a:ext uri="{FF2B5EF4-FFF2-40B4-BE49-F238E27FC236}">
                <a16:creationId xmlns:a16="http://schemas.microsoft.com/office/drawing/2014/main" id="{F0225116-C41B-1E5E-9822-8C84844AEA9A}"/>
              </a:ext>
            </a:extLst>
          </p:cNvPr>
          <p:cNvSpPr>
            <a:spLocks noGrp="1"/>
          </p:cNvSpPr>
          <p:nvPr>
            <p:ph type="ctrTitle"/>
          </p:nvPr>
        </p:nvSpPr>
        <p:spPr>
          <a:xfrm>
            <a:off x="490151" y="607417"/>
            <a:ext cx="10360501" cy="993772"/>
          </a:xfrm>
        </p:spPr>
        <p:txBody>
          <a:bodyPr/>
          <a:lstStyle/>
          <a:p>
            <a:r>
              <a:rPr lang="en-US"/>
              <a:t>Inaccessible Doc in Blackboard</a:t>
            </a:r>
          </a:p>
        </p:txBody>
      </p:sp>
      <p:pic>
        <p:nvPicPr>
          <p:cNvPr id="5" name="Content Placeholder 4" descr="Screen shot of inaccessible document with the orange accessibility gauge circled in red. ">
            <a:extLst>
              <a:ext uri="{FF2B5EF4-FFF2-40B4-BE49-F238E27FC236}">
                <a16:creationId xmlns:a16="http://schemas.microsoft.com/office/drawing/2014/main" id="{93F66983-5FB9-93F9-16CD-51C1C9E5948F}"/>
              </a:ext>
            </a:extLst>
          </p:cNvPr>
          <p:cNvPicPr>
            <a:picLocks noGrp="1" noChangeAspect="1"/>
          </p:cNvPicPr>
          <p:nvPr>
            <p:ph sz="quarter" idx="10"/>
          </p:nvPr>
        </p:nvPicPr>
        <p:blipFill>
          <a:blip r:embed="rId4"/>
          <a:srcRect l="5253" t="8163" b="4082"/>
          <a:stretch/>
        </p:blipFill>
        <p:spPr>
          <a:xfrm>
            <a:off x="379412" y="1774822"/>
            <a:ext cx="6142888" cy="3200400"/>
          </a:xfrm>
        </p:spPr>
      </p:pic>
      <p:sp>
        <p:nvSpPr>
          <p:cNvPr id="6" name="Oval 5">
            <a:extLst>
              <a:ext uri="{FF2B5EF4-FFF2-40B4-BE49-F238E27FC236}">
                <a16:creationId xmlns:a16="http://schemas.microsoft.com/office/drawing/2014/main" id="{CBEB80A4-5A8C-2A4B-470C-821BC1AD6CA2}"/>
              </a:ext>
            </a:extLst>
          </p:cNvPr>
          <p:cNvSpPr/>
          <p:nvPr/>
        </p:nvSpPr>
        <p:spPr bwMode="auto">
          <a:xfrm>
            <a:off x="5027612" y="2555872"/>
            <a:ext cx="533400" cy="568328"/>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Oval 8">
            <a:extLst>
              <a:ext uri="{FF2B5EF4-FFF2-40B4-BE49-F238E27FC236}">
                <a16:creationId xmlns:a16="http://schemas.microsoft.com/office/drawing/2014/main" id="{71DC1402-384D-EF2B-213E-DFC8A18AE95E}"/>
              </a:ext>
            </a:extLst>
          </p:cNvPr>
          <p:cNvSpPr/>
          <p:nvPr/>
        </p:nvSpPr>
        <p:spPr bwMode="auto">
          <a:xfrm>
            <a:off x="10985373" y="3222622"/>
            <a:ext cx="974852" cy="568328"/>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9402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DA7B-4055-E325-A8BA-385670F85BDD}"/>
              </a:ext>
            </a:extLst>
          </p:cNvPr>
          <p:cNvSpPr>
            <a:spLocks noGrp="1"/>
          </p:cNvSpPr>
          <p:nvPr>
            <p:ph type="ctrTitle"/>
          </p:nvPr>
        </p:nvSpPr>
        <p:spPr>
          <a:xfrm>
            <a:off x="333003" y="401087"/>
            <a:ext cx="10360501" cy="993772"/>
          </a:xfrm>
        </p:spPr>
        <p:txBody>
          <a:bodyPr lIns="91440" tIns="45720" rIns="91440" bIns="45720" anchor="t"/>
          <a:lstStyle/>
          <a:p>
            <a:r>
              <a:rPr lang="en-US"/>
              <a:t>Make a Doc Accessible in Blackboard</a:t>
            </a:r>
          </a:p>
        </p:txBody>
      </p:sp>
      <p:grpSp>
        <p:nvGrpSpPr>
          <p:cNvPr id="4" name="Group 3" descr="Screenshot of an inaccessible document with &quot;How to add headings&quot; circled in red">
            <a:extLst>
              <a:ext uri="{FF2B5EF4-FFF2-40B4-BE49-F238E27FC236}">
                <a16:creationId xmlns:a16="http://schemas.microsoft.com/office/drawing/2014/main" id="{E44DCA8A-1718-B895-EEC5-5732373E91ED}"/>
              </a:ext>
            </a:extLst>
          </p:cNvPr>
          <p:cNvGrpSpPr/>
          <p:nvPr/>
        </p:nvGrpSpPr>
        <p:grpSpPr>
          <a:xfrm>
            <a:off x="502903" y="1138815"/>
            <a:ext cx="10644591" cy="5341677"/>
            <a:chOff x="502903" y="1138815"/>
            <a:chExt cx="10644591" cy="5341677"/>
          </a:xfrm>
        </p:grpSpPr>
        <p:pic>
          <p:nvPicPr>
            <p:cNvPr id="3" name="Picture 2" descr="A screenshot of accessibility score with &quot;How to add headings&quot; button circled. ">
              <a:extLst>
                <a:ext uri="{FF2B5EF4-FFF2-40B4-BE49-F238E27FC236}">
                  <a16:creationId xmlns:a16="http://schemas.microsoft.com/office/drawing/2014/main" id="{ED1E01C0-A533-7037-341B-5BC0AF05748E}"/>
                </a:ext>
              </a:extLst>
            </p:cNvPr>
            <p:cNvPicPr>
              <a:picLocks noChangeAspect="1"/>
            </p:cNvPicPr>
            <p:nvPr/>
          </p:nvPicPr>
          <p:blipFill>
            <a:blip r:embed="rId3"/>
            <a:stretch>
              <a:fillRect/>
            </a:stretch>
          </p:blipFill>
          <p:spPr>
            <a:xfrm>
              <a:off x="502903" y="1138815"/>
              <a:ext cx="10644591" cy="5341677"/>
            </a:xfrm>
            <a:prstGeom prst="rect">
              <a:avLst/>
            </a:prstGeom>
          </p:spPr>
        </p:pic>
        <p:sp>
          <p:nvSpPr>
            <p:cNvPr id="6" name="Oval 5">
              <a:extLst>
                <a:ext uri="{FF2B5EF4-FFF2-40B4-BE49-F238E27FC236}">
                  <a16:creationId xmlns:a16="http://schemas.microsoft.com/office/drawing/2014/main" id="{9ED1C63D-9600-3F07-0430-505AC0897066}"/>
                </a:ext>
              </a:extLst>
            </p:cNvPr>
            <p:cNvSpPr/>
            <p:nvPr/>
          </p:nvSpPr>
          <p:spPr bwMode="auto">
            <a:xfrm>
              <a:off x="8305235" y="3529655"/>
              <a:ext cx="1578508" cy="742568"/>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987734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7EF62-806C-F5AF-1BE8-E301715E5E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B970F1-7232-F0A5-5DE3-EFE788594C39}"/>
              </a:ext>
            </a:extLst>
          </p:cNvPr>
          <p:cNvSpPr>
            <a:spLocks noGrp="1"/>
          </p:cNvSpPr>
          <p:nvPr>
            <p:ph type="ctrTitle"/>
          </p:nvPr>
        </p:nvSpPr>
        <p:spPr>
          <a:xfrm>
            <a:off x="539260" y="587766"/>
            <a:ext cx="10360501" cy="993772"/>
          </a:xfrm>
        </p:spPr>
        <p:txBody>
          <a:bodyPr/>
          <a:lstStyle/>
          <a:p>
            <a:r>
              <a:rPr lang="en-US"/>
              <a:t>Accessible Doc in Blackboard</a:t>
            </a:r>
          </a:p>
        </p:txBody>
      </p:sp>
      <p:pic>
        <p:nvPicPr>
          <p:cNvPr id="5" name="Picture 4" descr="Screenshot of accessible document with perfect accessibility score circled. ">
            <a:extLst>
              <a:ext uri="{FF2B5EF4-FFF2-40B4-BE49-F238E27FC236}">
                <a16:creationId xmlns:a16="http://schemas.microsoft.com/office/drawing/2014/main" id="{FF8954CD-4E28-E026-46D3-85A22C87E4CB}"/>
              </a:ext>
            </a:extLst>
          </p:cNvPr>
          <p:cNvPicPr>
            <a:picLocks noChangeAspect="1"/>
          </p:cNvPicPr>
          <p:nvPr/>
        </p:nvPicPr>
        <p:blipFill>
          <a:blip r:embed="rId3"/>
          <a:srcRect l="3112" t="6655" r="1237" b="3321"/>
          <a:stretch/>
        </p:blipFill>
        <p:spPr>
          <a:xfrm>
            <a:off x="1904087" y="1828800"/>
            <a:ext cx="8380650" cy="4436815"/>
          </a:xfrm>
          <a:prstGeom prst="rect">
            <a:avLst/>
          </a:prstGeom>
        </p:spPr>
      </p:pic>
      <p:sp>
        <p:nvSpPr>
          <p:cNvPr id="6" name="Oval 5">
            <a:extLst>
              <a:ext uri="{FF2B5EF4-FFF2-40B4-BE49-F238E27FC236}">
                <a16:creationId xmlns:a16="http://schemas.microsoft.com/office/drawing/2014/main" id="{A0F2B4BA-D637-943A-8668-E0AD4E114BB7}"/>
              </a:ext>
            </a:extLst>
          </p:cNvPr>
          <p:cNvSpPr/>
          <p:nvPr/>
        </p:nvSpPr>
        <p:spPr bwMode="auto">
          <a:xfrm>
            <a:off x="7664466" y="2590800"/>
            <a:ext cx="1981200" cy="10668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05263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8A5C-9D07-96DC-8395-AD161A81A9F1}"/>
              </a:ext>
            </a:extLst>
          </p:cNvPr>
          <p:cNvSpPr>
            <a:spLocks noGrp="1"/>
          </p:cNvSpPr>
          <p:nvPr>
            <p:ph type="ctrTitle"/>
          </p:nvPr>
        </p:nvSpPr>
        <p:spPr>
          <a:xfrm>
            <a:off x="841029" y="365760"/>
            <a:ext cx="10512862" cy="1325880"/>
          </a:xfrm>
        </p:spPr>
        <p:txBody>
          <a:bodyPr lIns="91440" tIns="45720" rIns="91440" bIns="45720" anchor="ctr">
            <a:normAutofit/>
          </a:bodyPr>
          <a:lstStyle/>
          <a:p>
            <a:r>
              <a:rPr lang="en-US"/>
              <a:t>Quick Guide</a:t>
            </a:r>
          </a:p>
        </p:txBody>
      </p:sp>
      <p:sp>
        <p:nvSpPr>
          <p:cNvPr id="3" name="Content Placeholder 2">
            <a:extLst>
              <a:ext uri="{FF2B5EF4-FFF2-40B4-BE49-F238E27FC236}">
                <a16:creationId xmlns:a16="http://schemas.microsoft.com/office/drawing/2014/main" id="{6635C38E-E54B-822A-0C5E-F342195599A5}"/>
              </a:ext>
            </a:extLst>
          </p:cNvPr>
          <p:cNvSpPr>
            <a:spLocks noGrp="1"/>
          </p:cNvSpPr>
          <p:nvPr>
            <p:ph sz="quarter" idx="10"/>
          </p:nvPr>
        </p:nvSpPr>
        <p:spPr>
          <a:xfrm>
            <a:off x="608012" y="2209800"/>
            <a:ext cx="5085000" cy="3733800"/>
          </a:xfrm>
        </p:spPr>
        <p:txBody>
          <a:bodyPr lIns="91440" tIns="45720" rIns="91440" bIns="45720">
            <a:normAutofit/>
          </a:bodyPr>
          <a:lstStyle/>
          <a:p>
            <a:pPr marL="0" indent="0">
              <a:lnSpc>
                <a:spcPct val="90000"/>
              </a:lnSpc>
              <a:buNone/>
            </a:pPr>
            <a:endParaRPr lang="en-US" sz="2000"/>
          </a:p>
          <a:p>
            <a:pPr marL="457200" indent="-457200">
              <a:lnSpc>
                <a:spcPct val="90000"/>
              </a:lnSpc>
              <a:buAutoNum type="arabicPeriod"/>
            </a:pPr>
            <a:r>
              <a:rPr lang="en-US" sz="2000"/>
              <a:t>Use proper heading structure and font</a:t>
            </a:r>
          </a:p>
          <a:p>
            <a:pPr marL="457200" indent="-457200">
              <a:lnSpc>
                <a:spcPct val="90000"/>
              </a:lnSpc>
              <a:buAutoNum type="arabicPeriod"/>
            </a:pPr>
            <a:r>
              <a:rPr lang="en-US" sz="2000"/>
              <a:t>Check color contrast </a:t>
            </a:r>
          </a:p>
          <a:p>
            <a:pPr marL="457200" indent="-457200">
              <a:lnSpc>
                <a:spcPct val="90000"/>
              </a:lnSpc>
              <a:buAutoNum type="arabicPeriod"/>
            </a:pPr>
            <a:r>
              <a:rPr lang="en-US" sz="2000"/>
              <a:t>Add alt text to all images and non-text elements</a:t>
            </a:r>
          </a:p>
          <a:p>
            <a:pPr marL="457200" indent="-457200">
              <a:lnSpc>
                <a:spcPct val="90000"/>
              </a:lnSpc>
              <a:buAutoNum type="arabicPeriod"/>
            </a:pPr>
            <a:r>
              <a:rPr lang="en-US" sz="2000"/>
              <a:t>Clear and accurate description for hyperlinks</a:t>
            </a:r>
          </a:p>
          <a:p>
            <a:pPr marL="457200" indent="-457200">
              <a:lnSpc>
                <a:spcPct val="90000"/>
              </a:lnSpc>
              <a:buAutoNum type="arabicPeriod"/>
            </a:pPr>
            <a:r>
              <a:rPr lang="en-US" sz="2000"/>
              <a:t>Tables should be used to convey data and not for layout</a:t>
            </a:r>
          </a:p>
          <a:p>
            <a:pPr marL="457200" indent="-457200">
              <a:lnSpc>
                <a:spcPct val="90000"/>
              </a:lnSpc>
              <a:buAutoNum type="arabicPeriod"/>
            </a:pPr>
            <a:endParaRPr lang="en-US" sz="2000"/>
          </a:p>
          <a:p>
            <a:pPr marL="0" indent="0">
              <a:lnSpc>
                <a:spcPct val="90000"/>
              </a:lnSpc>
              <a:buNone/>
            </a:pPr>
            <a:r>
              <a:rPr lang="en-US" sz="2000"/>
              <a:t>Run Accessibility checker</a:t>
            </a:r>
          </a:p>
        </p:txBody>
      </p:sp>
      <p:pic>
        <p:nvPicPr>
          <p:cNvPr id="5" name="Picture 4" descr="AI generated image of a garden with boxwoods, colorful daisies, a path, hedges, and flowers of contrasting colors">
            <a:extLst>
              <a:ext uri="{FF2B5EF4-FFF2-40B4-BE49-F238E27FC236}">
                <a16:creationId xmlns:a16="http://schemas.microsoft.com/office/drawing/2014/main" id="{D17BAE1F-D69D-410C-9F5F-A352BFF93BCF}"/>
              </a:ext>
            </a:extLst>
          </p:cNvPr>
          <p:cNvPicPr>
            <a:picLocks noChangeAspect="1"/>
          </p:cNvPicPr>
          <p:nvPr/>
        </p:nvPicPr>
        <p:blipFill>
          <a:blip r:embed="rId2"/>
          <a:srcRect t="14041" r="4" b="12535"/>
          <a:stretch>
            <a:fillRect/>
          </a:stretch>
        </p:blipFill>
        <p:spPr>
          <a:xfrm>
            <a:off x="5883512" y="2209800"/>
            <a:ext cx="5085000" cy="3733800"/>
          </a:xfrm>
          <a:prstGeom prst="rect">
            <a:avLst/>
          </a:prstGeom>
          <a:noFill/>
        </p:spPr>
      </p:pic>
    </p:spTree>
    <p:extLst>
      <p:ext uri="{BB962C8B-B14F-4D97-AF65-F5344CB8AC3E}">
        <p14:creationId xmlns:p14="http://schemas.microsoft.com/office/powerpoint/2010/main" val="2488051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7C0E-8567-CB97-9176-8CC48D7F9398}"/>
              </a:ext>
            </a:extLst>
          </p:cNvPr>
          <p:cNvSpPr>
            <a:spLocks noGrp="1"/>
          </p:cNvSpPr>
          <p:nvPr>
            <p:ph type="ctrTitle"/>
          </p:nvPr>
        </p:nvSpPr>
        <p:spPr/>
        <p:txBody>
          <a:bodyPr lIns="91440" tIns="45720" rIns="91440" bIns="45720" anchor="t"/>
          <a:lstStyle/>
          <a:p>
            <a:r>
              <a:rPr lang="en-US"/>
              <a:t>Questions?</a:t>
            </a:r>
          </a:p>
        </p:txBody>
      </p:sp>
    </p:spTree>
    <p:extLst>
      <p:ext uri="{BB962C8B-B14F-4D97-AF65-F5344CB8AC3E}">
        <p14:creationId xmlns:p14="http://schemas.microsoft.com/office/powerpoint/2010/main" val="3672240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40FBC-75BE-ED39-4FDA-9F930886B2D6}"/>
              </a:ext>
            </a:extLst>
          </p:cNvPr>
          <p:cNvSpPr>
            <a:spLocks noGrp="1"/>
          </p:cNvSpPr>
          <p:nvPr>
            <p:ph type="ctrTitle"/>
          </p:nvPr>
        </p:nvSpPr>
        <p:spPr/>
        <p:txBody>
          <a:bodyPr lIns="91440" tIns="45720" rIns="91440" bIns="45720" anchor="t"/>
          <a:lstStyle/>
          <a:p>
            <a:r>
              <a:rPr lang="en-US"/>
              <a:t>Next up in the series:</a:t>
            </a:r>
          </a:p>
        </p:txBody>
      </p:sp>
      <p:sp>
        <p:nvSpPr>
          <p:cNvPr id="3" name="Content Placeholder 2">
            <a:extLst>
              <a:ext uri="{FF2B5EF4-FFF2-40B4-BE49-F238E27FC236}">
                <a16:creationId xmlns:a16="http://schemas.microsoft.com/office/drawing/2014/main" id="{F580AC95-CAE3-7DCD-1058-5C4245CC49EF}"/>
              </a:ext>
            </a:extLst>
          </p:cNvPr>
          <p:cNvSpPr>
            <a:spLocks noGrp="1"/>
          </p:cNvSpPr>
          <p:nvPr>
            <p:ph sz="quarter" idx="10"/>
          </p:nvPr>
        </p:nvSpPr>
        <p:spPr>
          <a:xfrm>
            <a:off x="608012" y="2209800"/>
            <a:ext cx="10360501" cy="3680221"/>
          </a:xfrm>
        </p:spPr>
        <p:txBody>
          <a:bodyPr lIns="91440" tIns="45720" rIns="91440" bIns="45720" anchor="t"/>
          <a:lstStyle/>
          <a:p>
            <a:pPr marL="0" indent="0">
              <a:buNone/>
            </a:pPr>
            <a:endParaRPr lang="en-US" sz="2400" baseline="30000">
              <a:latin typeface="Helvetica"/>
              <a:cs typeface="Helvetica"/>
            </a:endParaRPr>
          </a:p>
          <a:p>
            <a:pPr marL="342900" indent="-342900">
              <a:buFont typeface="Arial"/>
              <a:buChar char="•"/>
            </a:pPr>
            <a:r>
              <a:rPr lang="en-US">
                <a:latin typeface="Helvetica"/>
                <a:cs typeface="Helvetica"/>
              </a:rPr>
              <a:t>November 13th (Gateway 240)</a:t>
            </a:r>
          </a:p>
          <a:p>
            <a:pPr marL="742950" lvl="1" indent="-285750">
              <a:buFont typeface="Courier New"/>
              <a:buChar char="o"/>
            </a:pPr>
            <a:r>
              <a:rPr lang="en-US" sz="2400">
                <a:latin typeface="Helvetica"/>
                <a:cs typeface="Helvetica"/>
              </a:rPr>
              <a:t>Accessible PowerPoints</a:t>
            </a:r>
          </a:p>
          <a:p>
            <a:pPr marL="742950" lvl="1" indent="-285750">
              <a:buFont typeface="Courier New"/>
              <a:buChar char="o"/>
            </a:pPr>
            <a:endParaRPr lang="en-US">
              <a:latin typeface="Helvetica"/>
              <a:cs typeface="Helvetica"/>
            </a:endParaRPr>
          </a:p>
          <a:p>
            <a:pPr marL="342900" indent="-342900">
              <a:buFont typeface="Arial"/>
              <a:buChar char="•"/>
            </a:pPr>
            <a:r>
              <a:rPr lang="en-US">
                <a:latin typeface="Helvetica"/>
                <a:cs typeface="Helvetica"/>
              </a:rPr>
              <a:t>December 11</a:t>
            </a:r>
            <a:r>
              <a:rPr lang="en-US" baseline="30000">
                <a:latin typeface="Helvetica"/>
                <a:cs typeface="Helvetica"/>
              </a:rPr>
              <a:t>th</a:t>
            </a:r>
            <a:r>
              <a:rPr lang="en-US">
                <a:latin typeface="Helvetica"/>
                <a:cs typeface="Helvetica"/>
              </a:rPr>
              <a:t> (Gateway 240)</a:t>
            </a:r>
            <a:endParaRPr lang="en-US">
              <a:solidFill>
                <a:srgbClr val="000000"/>
              </a:solidFill>
              <a:latin typeface="Helvetica"/>
              <a:cs typeface="Helvetica"/>
            </a:endParaRPr>
          </a:p>
          <a:p>
            <a:pPr marL="742950" lvl="1" indent="-285750">
              <a:buFont typeface="Courier New"/>
              <a:buChar char="o"/>
            </a:pPr>
            <a:r>
              <a:rPr lang="en-US" sz="2400">
                <a:latin typeface="Helvetica"/>
                <a:cs typeface="Helvetica"/>
              </a:rPr>
              <a:t>Accessible PDFs</a:t>
            </a:r>
          </a:p>
          <a:p>
            <a:pPr marL="0" indent="0">
              <a:buNone/>
            </a:pPr>
            <a:endParaRPr lang="en-US">
              <a:cs typeface="Helvetica"/>
            </a:endParaRPr>
          </a:p>
        </p:txBody>
      </p:sp>
    </p:spTree>
    <p:extLst>
      <p:ext uri="{BB962C8B-B14F-4D97-AF65-F5344CB8AC3E}">
        <p14:creationId xmlns:p14="http://schemas.microsoft.com/office/powerpoint/2010/main" val="1868058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7C0E-8567-CB97-9176-8CC48D7F9398}"/>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139124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 logo with a person wearing headphones&#10;&#10;AI-generated content may be incorrect.">
            <a:extLst>
              <a:ext uri="{FF2B5EF4-FFF2-40B4-BE49-F238E27FC236}">
                <a16:creationId xmlns:a16="http://schemas.microsoft.com/office/drawing/2014/main" id="{52F7F16B-8F5D-D56D-08DD-728E81AED3B4}"/>
              </a:ext>
            </a:extLst>
          </p:cNvPr>
          <p:cNvPicPr>
            <a:picLocks noChangeAspect="1"/>
          </p:cNvPicPr>
          <p:nvPr/>
        </p:nvPicPr>
        <p:blipFill>
          <a:blip r:embed="rId2"/>
          <a:stretch>
            <a:fillRect/>
          </a:stretch>
        </p:blipFill>
        <p:spPr>
          <a:xfrm>
            <a:off x="961589" y="0"/>
            <a:ext cx="6911774" cy="6858000"/>
          </a:xfrm>
          <a:prstGeom prst="rect">
            <a:avLst/>
          </a:prstGeom>
        </p:spPr>
      </p:pic>
      <p:pic>
        <p:nvPicPr>
          <p:cNvPr id="6" name="Picture 5" descr="A blue eye with black circle and light rays&#10;&#10;AI-generated content may be incorrect.">
            <a:extLst>
              <a:ext uri="{FF2B5EF4-FFF2-40B4-BE49-F238E27FC236}">
                <a16:creationId xmlns:a16="http://schemas.microsoft.com/office/drawing/2014/main" id="{DD565412-3814-033B-1324-C03C728AFE50}"/>
              </a:ext>
            </a:extLst>
          </p:cNvPr>
          <p:cNvPicPr>
            <a:picLocks noChangeAspect="1"/>
          </p:cNvPicPr>
          <p:nvPr/>
        </p:nvPicPr>
        <p:blipFill>
          <a:blip r:embed="rId3"/>
          <a:stretch>
            <a:fillRect/>
          </a:stretch>
        </p:blipFill>
        <p:spPr>
          <a:xfrm>
            <a:off x="8493885" y="596802"/>
            <a:ext cx="971186" cy="685800"/>
          </a:xfrm>
          <a:prstGeom prst="rect">
            <a:avLst/>
          </a:prstGeom>
        </p:spPr>
      </p:pic>
      <p:pic>
        <p:nvPicPr>
          <p:cNvPr id="7" name="Picture 6" descr="A green square with black lines&#10;&#10;AI-generated content may be incorrect.">
            <a:extLst>
              <a:ext uri="{FF2B5EF4-FFF2-40B4-BE49-F238E27FC236}">
                <a16:creationId xmlns:a16="http://schemas.microsoft.com/office/drawing/2014/main" id="{58DDD8F3-CD50-413E-DC37-DDC4124EBC17}"/>
              </a:ext>
            </a:extLst>
          </p:cNvPr>
          <p:cNvPicPr>
            <a:picLocks noChangeAspect="1"/>
          </p:cNvPicPr>
          <p:nvPr/>
        </p:nvPicPr>
        <p:blipFill>
          <a:blip r:embed="rId4"/>
          <a:stretch>
            <a:fillRect/>
          </a:stretch>
        </p:blipFill>
        <p:spPr>
          <a:xfrm>
            <a:off x="10166895" y="812628"/>
            <a:ext cx="1232544" cy="1071780"/>
          </a:xfrm>
          <a:prstGeom prst="rect">
            <a:avLst/>
          </a:prstGeom>
        </p:spPr>
      </p:pic>
      <p:pic>
        <p:nvPicPr>
          <p:cNvPr id="8" name="Picture 7" descr="A logo of a picture&#10;&#10;AI-generated content may be incorrect.">
            <a:extLst>
              <a:ext uri="{FF2B5EF4-FFF2-40B4-BE49-F238E27FC236}">
                <a16:creationId xmlns:a16="http://schemas.microsoft.com/office/drawing/2014/main" id="{028AB93D-EAC1-B012-C09F-E2E388A3F51A}"/>
              </a:ext>
            </a:extLst>
          </p:cNvPr>
          <p:cNvPicPr>
            <a:picLocks noChangeAspect="1"/>
          </p:cNvPicPr>
          <p:nvPr/>
        </p:nvPicPr>
        <p:blipFill>
          <a:blip r:embed="rId5"/>
          <a:stretch>
            <a:fillRect/>
          </a:stretch>
        </p:blipFill>
        <p:spPr>
          <a:xfrm>
            <a:off x="8025659" y="1604678"/>
            <a:ext cx="1443326" cy="1273116"/>
          </a:xfrm>
          <a:prstGeom prst="rect">
            <a:avLst/>
          </a:prstGeom>
        </p:spPr>
      </p:pic>
      <p:pic>
        <p:nvPicPr>
          <p:cNvPr id="9" name="Picture 8" descr="A black line icon with a sound wave&#10;&#10;AI-generated content may be incorrect.">
            <a:extLst>
              <a:ext uri="{FF2B5EF4-FFF2-40B4-BE49-F238E27FC236}">
                <a16:creationId xmlns:a16="http://schemas.microsoft.com/office/drawing/2014/main" id="{C857E3A3-C004-8F6C-B8F6-B98C313D7A79}"/>
              </a:ext>
            </a:extLst>
          </p:cNvPr>
          <p:cNvPicPr>
            <a:picLocks noChangeAspect="1"/>
          </p:cNvPicPr>
          <p:nvPr/>
        </p:nvPicPr>
        <p:blipFill>
          <a:blip r:embed="rId6"/>
          <a:stretch>
            <a:fillRect/>
          </a:stretch>
        </p:blipFill>
        <p:spPr>
          <a:xfrm>
            <a:off x="9849843" y="2875036"/>
            <a:ext cx="1552516" cy="1309556"/>
          </a:xfrm>
          <a:prstGeom prst="rect">
            <a:avLst/>
          </a:prstGeom>
        </p:spPr>
      </p:pic>
      <p:pic>
        <p:nvPicPr>
          <p:cNvPr id="10" name="Picture 9" descr="A hand pointing at something&#10;&#10;AI-generated content may be incorrect.">
            <a:extLst>
              <a:ext uri="{FF2B5EF4-FFF2-40B4-BE49-F238E27FC236}">
                <a16:creationId xmlns:a16="http://schemas.microsoft.com/office/drawing/2014/main" id="{7B1BBEF1-2FD4-9B60-94C0-8BAAF2CB20CC}"/>
              </a:ext>
            </a:extLst>
          </p:cNvPr>
          <p:cNvPicPr>
            <a:picLocks noChangeAspect="1"/>
          </p:cNvPicPr>
          <p:nvPr/>
        </p:nvPicPr>
        <p:blipFill>
          <a:blip r:embed="rId7"/>
          <a:stretch>
            <a:fillRect/>
          </a:stretch>
        </p:blipFill>
        <p:spPr>
          <a:xfrm>
            <a:off x="8202937" y="3654696"/>
            <a:ext cx="1541247" cy="2214955"/>
          </a:xfrm>
          <a:prstGeom prst="rect">
            <a:avLst/>
          </a:prstGeom>
        </p:spPr>
      </p:pic>
    </p:spTree>
    <p:extLst>
      <p:ext uri="{BB962C8B-B14F-4D97-AF65-F5344CB8AC3E}">
        <p14:creationId xmlns:p14="http://schemas.microsoft.com/office/powerpoint/2010/main" val="42054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0977A-D52A-E399-3AB4-4132B2516AEC}"/>
              </a:ext>
            </a:extLst>
          </p:cNvPr>
          <p:cNvSpPr>
            <a:spLocks noGrp="1"/>
          </p:cNvSpPr>
          <p:nvPr>
            <p:ph type="ctrTitle"/>
          </p:nvPr>
        </p:nvSpPr>
        <p:spPr>
          <a:xfrm>
            <a:off x="582877" y="512856"/>
            <a:ext cx="10360501" cy="993772"/>
          </a:xfrm>
        </p:spPr>
        <p:txBody>
          <a:bodyPr lIns="91440" tIns="45720" rIns="91440" bIns="45720" anchor="t"/>
          <a:lstStyle/>
          <a:p>
            <a:r>
              <a:rPr lang="en-US"/>
              <a:t>Understanding Accessibility</a:t>
            </a:r>
          </a:p>
        </p:txBody>
      </p:sp>
      <p:sp>
        <p:nvSpPr>
          <p:cNvPr id="3" name="Content Placeholder 2">
            <a:extLst>
              <a:ext uri="{FF2B5EF4-FFF2-40B4-BE49-F238E27FC236}">
                <a16:creationId xmlns:a16="http://schemas.microsoft.com/office/drawing/2014/main" id="{E8832BA9-63C7-5DFF-65B0-A2BDA6D9E43F}"/>
              </a:ext>
            </a:extLst>
          </p:cNvPr>
          <p:cNvSpPr>
            <a:spLocks noGrp="1"/>
          </p:cNvSpPr>
          <p:nvPr>
            <p:ph sz="quarter" idx="10"/>
          </p:nvPr>
        </p:nvSpPr>
        <p:spPr>
          <a:xfrm>
            <a:off x="465986" y="1503444"/>
            <a:ext cx="11596048" cy="4386759"/>
          </a:xfrm>
        </p:spPr>
        <p:txBody>
          <a:bodyPr lIns="91440" tIns="45720" rIns="91440" bIns="45720" anchor="t"/>
          <a:lstStyle/>
          <a:p>
            <a:pPr marL="342900" indent="-342900">
              <a:buFont typeface="Arial"/>
              <a:buChar char="•"/>
            </a:pPr>
            <a:r>
              <a:rPr lang="en-US" sz="3600">
                <a:latin typeface="Helvetica"/>
                <a:cs typeface="Helvetica"/>
              </a:rPr>
              <a:t>Creating content that is accessible to all users (POUR)</a:t>
            </a:r>
          </a:p>
          <a:p>
            <a:pPr marL="342900" indent="-342900">
              <a:buFont typeface="Arial"/>
              <a:buChar char="•"/>
            </a:pPr>
            <a:r>
              <a:rPr lang="en-US" sz="3600">
                <a:latin typeface="Helvetica"/>
                <a:cs typeface="Helvetica"/>
              </a:rPr>
              <a:t>Accessibility of all elements</a:t>
            </a:r>
            <a:endParaRPr lang="en-US" sz="3600">
              <a:cs typeface="Helvetica"/>
            </a:endParaRPr>
          </a:p>
          <a:p>
            <a:pPr marL="1143000" lvl="2" indent="-228600">
              <a:buFont typeface="Wingdings"/>
              <a:buChar char="§"/>
            </a:pPr>
            <a:r>
              <a:rPr lang="en-US" sz="3400">
                <a:latin typeface="Helvetica"/>
                <a:cs typeface="Helvetica"/>
              </a:rPr>
              <a:t> Document structure</a:t>
            </a:r>
          </a:p>
          <a:p>
            <a:pPr marL="1143000" lvl="2" indent="-228600">
              <a:buFont typeface="Wingdings"/>
              <a:buChar char="§"/>
            </a:pPr>
            <a:r>
              <a:rPr lang="en-US" sz="3400">
                <a:latin typeface="Helvetica"/>
                <a:cs typeface="Helvetica"/>
              </a:rPr>
              <a:t>Images</a:t>
            </a:r>
            <a:endParaRPr lang="en-US" sz="3400">
              <a:cs typeface="Helvetica"/>
            </a:endParaRPr>
          </a:p>
          <a:p>
            <a:pPr marL="1143000" lvl="2" indent="-228600">
              <a:buFont typeface="Wingdings"/>
              <a:buChar char="§"/>
            </a:pPr>
            <a:r>
              <a:rPr lang="en-US" sz="3400">
                <a:latin typeface="Helvetica"/>
                <a:cs typeface="Helvetica"/>
              </a:rPr>
              <a:t>Hyperlinks</a:t>
            </a:r>
          </a:p>
          <a:p>
            <a:pPr marL="1143000" lvl="2" indent="-228600">
              <a:buFont typeface="Wingdings"/>
              <a:buChar char="§"/>
            </a:pPr>
            <a:r>
              <a:rPr lang="en-US" sz="3400">
                <a:latin typeface="Helvetica"/>
                <a:cs typeface="Helvetica"/>
              </a:rPr>
              <a:t>Tables</a:t>
            </a:r>
          </a:p>
          <a:p>
            <a:pPr marL="1143000" lvl="2" indent="-228600">
              <a:buFont typeface="Wingdings"/>
              <a:buChar char="§"/>
            </a:pPr>
            <a:r>
              <a:rPr lang="en-US" sz="3400">
                <a:latin typeface="Helvetica"/>
                <a:cs typeface="Helvetica"/>
              </a:rPr>
              <a:t>Color Contrast</a:t>
            </a:r>
          </a:p>
        </p:txBody>
      </p:sp>
      <p:pic>
        <p:nvPicPr>
          <p:cNvPr id="11" name="Picture 10" descr="An icon of an eye">
            <a:extLst>
              <a:ext uri="{FF2B5EF4-FFF2-40B4-BE49-F238E27FC236}">
                <a16:creationId xmlns:a16="http://schemas.microsoft.com/office/drawing/2014/main" id="{715B9CD7-3B68-820B-22F2-55DADF4537F5}"/>
              </a:ext>
            </a:extLst>
          </p:cNvPr>
          <p:cNvPicPr>
            <a:picLocks noChangeAspect="1"/>
          </p:cNvPicPr>
          <p:nvPr/>
        </p:nvPicPr>
        <p:blipFill>
          <a:blip r:embed="rId3"/>
          <a:stretch>
            <a:fillRect/>
          </a:stretch>
        </p:blipFill>
        <p:spPr>
          <a:xfrm>
            <a:off x="5903419" y="5368770"/>
            <a:ext cx="753042" cy="522190"/>
          </a:xfrm>
          <a:prstGeom prst="rect">
            <a:avLst/>
          </a:prstGeom>
        </p:spPr>
      </p:pic>
      <p:pic>
        <p:nvPicPr>
          <p:cNvPr id="13" name="Picture 12" descr="Picture icon">
            <a:extLst>
              <a:ext uri="{FF2B5EF4-FFF2-40B4-BE49-F238E27FC236}">
                <a16:creationId xmlns:a16="http://schemas.microsoft.com/office/drawing/2014/main" id="{AE3DA797-F7B6-AA99-2DFB-84126A954CDB}"/>
              </a:ext>
            </a:extLst>
          </p:cNvPr>
          <p:cNvPicPr>
            <a:picLocks noChangeAspect="1"/>
          </p:cNvPicPr>
          <p:nvPr/>
        </p:nvPicPr>
        <p:blipFill>
          <a:blip r:embed="rId4"/>
          <a:stretch>
            <a:fillRect/>
          </a:stretch>
        </p:blipFill>
        <p:spPr>
          <a:xfrm>
            <a:off x="5939651" y="3390756"/>
            <a:ext cx="652554" cy="605042"/>
          </a:xfrm>
          <a:prstGeom prst="rect">
            <a:avLst/>
          </a:prstGeom>
        </p:spPr>
      </p:pic>
      <p:pic>
        <p:nvPicPr>
          <p:cNvPr id="15" name="Picture 14" descr="Icon of finger shaped cursor clicking">
            <a:extLst>
              <a:ext uri="{FF2B5EF4-FFF2-40B4-BE49-F238E27FC236}">
                <a16:creationId xmlns:a16="http://schemas.microsoft.com/office/drawing/2014/main" id="{FAE7E586-A8A3-00EC-E25E-03863D18B98D}"/>
              </a:ext>
            </a:extLst>
          </p:cNvPr>
          <p:cNvPicPr>
            <a:picLocks noChangeAspect="1"/>
          </p:cNvPicPr>
          <p:nvPr/>
        </p:nvPicPr>
        <p:blipFill>
          <a:blip r:embed="rId5"/>
          <a:stretch>
            <a:fillRect/>
          </a:stretch>
        </p:blipFill>
        <p:spPr>
          <a:xfrm>
            <a:off x="6089661" y="4022819"/>
            <a:ext cx="450525" cy="592487"/>
          </a:xfrm>
          <a:prstGeom prst="rect">
            <a:avLst/>
          </a:prstGeom>
        </p:spPr>
      </p:pic>
      <p:pic>
        <p:nvPicPr>
          <p:cNvPr id="17" name="Picture 16" descr="Icon of a table for organizing information">
            <a:extLst>
              <a:ext uri="{FF2B5EF4-FFF2-40B4-BE49-F238E27FC236}">
                <a16:creationId xmlns:a16="http://schemas.microsoft.com/office/drawing/2014/main" id="{8D063449-7C0E-3527-D874-EFDA7DA6A6F7}"/>
              </a:ext>
            </a:extLst>
          </p:cNvPr>
          <p:cNvPicPr>
            <a:picLocks noChangeAspect="1"/>
          </p:cNvPicPr>
          <p:nvPr/>
        </p:nvPicPr>
        <p:blipFill>
          <a:blip r:embed="rId6"/>
          <a:stretch>
            <a:fillRect/>
          </a:stretch>
        </p:blipFill>
        <p:spPr>
          <a:xfrm>
            <a:off x="5967611" y="4712008"/>
            <a:ext cx="632648" cy="608218"/>
          </a:xfrm>
          <a:prstGeom prst="rect">
            <a:avLst/>
          </a:prstGeom>
        </p:spPr>
      </p:pic>
      <p:pic>
        <p:nvPicPr>
          <p:cNvPr id="19" name="Picture 18" descr="Speaker icon&#10;">
            <a:extLst>
              <a:ext uri="{FF2B5EF4-FFF2-40B4-BE49-F238E27FC236}">
                <a16:creationId xmlns:a16="http://schemas.microsoft.com/office/drawing/2014/main" id="{7E375D22-D9D1-A4D0-D18E-804B6098E7E4}"/>
              </a:ext>
            </a:extLst>
          </p:cNvPr>
          <p:cNvPicPr>
            <a:picLocks noChangeAspect="1"/>
          </p:cNvPicPr>
          <p:nvPr/>
        </p:nvPicPr>
        <p:blipFill>
          <a:blip r:embed="rId7"/>
          <a:stretch>
            <a:fillRect/>
          </a:stretch>
        </p:blipFill>
        <p:spPr>
          <a:xfrm>
            <a:off x="5964144" y="2806864"/>
            <a:ext cx="625403" cy="491505"/>
          </a:xfrm>
          <a:prstGeom prst="rect">
            <a:avLst/>
          </a:prstGeom>
        </p:spPr>
      </p:pic>
    </p:spTree>
    <p:extLst>
      <p:ext uri="{BB962C8B-B14F-4D97-AF65-F5344CB8AC3E}">
        <p14:creationId xmlns:p14="http://schemas.microsoft.com/office/powerpoint/2010/main" val="3020342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401F3-55D4-2E59-BB94-9D9562C679BD}"/>
              </a:ext>
            </a:extLst>
          </p:cNvPr>
          <p:cNvSpPr>
            <a:spLocks noGrp="1"/>
          </p:cNvSpPr>
          <p:nvPr>
            <p:ph type="ctrTitle"/>
          </p:nvPr>
        </p:nvSpPr>
        <p:spPr/>
        <p:txBody>
          <a:bodyPr lIns="91440" tIns="45720" rIns="91440" bIns="45720" anchor="t"/>
          <a:lstStyle/>
          <a:p>
            <a:pPr marL="914400" indent="-914400">
              <a:buAutoNum type="arabicPeriod"/>
            </a:pPr>
            <a:r>
              <a:rPr lang="en-US"/>
              <a:t>Document Structure and Style</a:t>
            </a:r>
          </a:p>
        </p:txBody>
      </p:sp>
      <p:sp>
        <p:nvSpPr>
          <p:cNvPr id="3" name="Content Placeholder 2">
            <a:extLst>
              <a:ext uri="{FF2B5EF4-FFF2-40B4-BE49-F238E27FC236}">
                <a16:creationId xmlns:a16="http://schemas.microsoft.com/office/drawing/2014/main" id="{929684C8-DA10-6070-9DE7-A1B3FF126706}"/>
              </a:ext>
            </a:extLst>
          </p:cNvPr>
          <p:cNvSpPr>
            <a:spLocks noGrp="1"/>
          </p:cNvSpPr>
          <p:nvPr>
            <p:ph sz="quarter" idx="10"/>
          </p:nvPr>
        </p:nvSpPr>
        <p:spPr>
          <a:xfrm>
            <a:off x="608012" y="2209800"/>
            <a:ext cx="7988855" cy="3719423"/>
          </a:xfrm>
        </p:spPr>
        <p:txBody>
          <a:bodyPr lIns="91440" tIns="45720" rIns="91440" bIns="45720" anchor="t"/>
          <a:lstStyle/>
          <a:p>
            <a:pPr marL="342900" indent="-342900"/>
            <a:r>
              <a:rPr lang="en-US"/>
              <a:t>Heading 1 – Title of the document</a:t>
            </a:r>
          </a:p>
          <a:p>
            <a:pPr marL="342900" indent="-342900"/>
            <a:r>
              <a:rPr lang="en-US"/>
              <a:t>Heading 2 – Major section titles</a:t>
            </a:r>
            <a:endParaRPr lang="en-US">
              <a:cs typeface="Helvetica" pitchFamily="2" charset="0"/>
            </a:endParaRPr>
          </a:p>
          <a:p>
            <a:pPr marL="342900" indent="-342900"/>
            <a:r>
              <a:rPr lang="en-US">
                <a:latin typeface="Helvetica"/>
                <a:cs typeface="Helvetica"/>
              </a:rPr>
              <a:t>Headings 3-6 – Subsections</a:t>
            </a:r>
          </a:p>
          <a:p>
            <a:pPr marL="342900" indent="-342900"/>
            <a:r>
              <a:rPr lang="en-US">
                <a:latin typeface="Helvetica"/>
                <a:cs typeface="Helvetica"/>
              </a:rPr>
              <a:t>Do not use "Title" as a heading</a:t>
            </a:r>
          </a:p>
          <a:p>
            <a:pPr marL="342900" indent="-342900"/>
            <a:endParaRPr lang="en-US">
              <a:cs typeface="Helvetica"/>
            </a:endParaRPr>
          </a:p>
          <a:p>
            <a:pPr marL="342900" indent="-342900"/>
            <a:r>
              <a:rPr lang="en-US">
                <a:latin typeface="Helvetica"/>
                <a:cs typeface="Helvetica"/>
              </a:rPr>
              <a:t>Use a minimum of 12-point font </a:t>
            </a:r>
            <a:endParaRPr lang="en-US">
              <a:solidFill>
                <a:srgbClr val="000000"/>
              </a:solidFill>
              <a:latin typeface="Helvetica"/>
              <a:cs typeface="Helvetica"/>
            </a:endParaRPr>
          </a:p>
          <a:p>
            <a:pPr marL="342900" indent="-342900"/>
            <a:r>
              <a:rPr lang="en-US">
                <a:latin typeface="Helvetica"/>
                <a:cs typeface="Helvetica"/>
              </a:rPr>
              <a:t>Use simple fonts, preferably sans serif fonts (e.g., Arial, Veranda, or Helvetica)</a:t>
            </a:r>
            <a:endParaRPr lang="en-US">
              <a:solidFill>
                <a:srgbClr val="000000"/>
              </a:solidFill>
              <a:latin typeface="Helvetica"/>
              <a:cs typeface="Helvetica"/>
            </a:endParaRPr>
          </a:p>
          <a:p>
            <a:pPr marL="342900" indent="-342900"/>
            <a:r>
              <a:rPr lang="en-US">
                <a:latin typeface="Helvetica"/>
                <a:cs typeface="Helvetica"/>
              </a:rPr>
              <a:t>Avoid using all caps</a:t>
            </a:r>
            <a:endParaRPr lang="en-US">
              <a:latin typeface="Helvetica"/>
            </a:endParaRPr>
          </a:p>
        </p:txBody>
      </p:sp>
      <p:pic>
        <p:nvPicPr>
          <p:cNvPr id="5" name="Picture 4" descr="Speaker icon&#10;">
            <a:extLst>
              <a:ext uri="{FF2B5EF4-FFF2-40B4-BE49-F238E27FC236}">
                <a16:creationId xmlns:a16="http://schemas.microsoft.com/office/drawing/2014/main" id="{3CF79B3F-A155-D2FC-4EAC-148FE9B0D276}"/>
              </a:ext>
            </a:extLst>
          </p:cNvPr>
          <p:cNvPicPr>
            <a:picLocks noChangeAspect="1"/>
          </p:cNvPicPr>
          <p:nvPr/>
        </p:nvPicPr>
        <p:blipFill>
          <a:blip r:embed="rId3"/>
          <a:stretch>
            <a:fillRect/>
          </a:stretch>
        </p:blipFill>
        <p:spPr>
          <a:xfrm>
            <a:off x="10070090" y="737439"/>
            <a:ext cx="1451900" cy="1252047"/>
          </a:xfrm>
          <a:prstGeom prst="rect">
            <a:avLst/>
          </a:prstGeom>
        </p:spPr>
      </p:pic>
      <p:pic>
        <p:nvPicPr>
          <p:cNvPr id="4" name="Picture 3" descr="Two potted boxwood plants">
            <a:extLst>
              <a:ext uri="{FF2B5EF4-FFF2-40B4-BE49-F238E27FC236}">
                <a16:creationId xmlns:a16="http://schemas.microsoft.com/office/drawing/2014/main" id="{42E0819E-E4DA-34E1-5CEF-147342D93421}"/>
              </a:ext>
            </a:extLst>
          </p:cNvPr>
          <p:cNvPicPr>
            <a:picLocks noChangeAspect="1"/>
          </p:cNvPicPr>
          <p:nvPr/>
        </p:nvPicPr>
        <p:blipFill>
          <a:blip r:embed="rId4"/>
          <a:stretch>
            <a:fillRect/>
          </a:stretch>
        </p:blipFill>
        <p:spPr>
          <a:xfrm>
            <a:off x="8586544" y="2956692"/>
            <a:ext cx="3022053" cy="3123481"/>
          </a:xfrm>
          <a:prstGeom prst="rect">
            <a:avLst/>
          </a:prstGeom>
        </p:spPr>
      </p:pic>
    </p:spTree>
    <p:extLst>
      <p:ext uri="{BB962C8B-B14F-4D97-AF65-F5344CB8AC3E}">
        <p14:creationId xmlns:p14="http://schemas.microsoft.com/office/powerpoint/2010/main" val="100464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F43C-ADD6-18E1-8243-07DDDB967A4A}"/>
              </a:ext>
            </a:extLst>
          </p:cNvPr>
          <p:cNvSpPr>
            <a:spLocks noGrp="1"/>
          </p:cNvSpPr>
          <p:nvPr>
            <p:ph type="ctrTitle"/>
          </p:nvPr>
        </p:nvSpPr>
        <p:spPr/>
        <p:txBody>
          <a:bodyPr lIns="91440" tIns="45720" rIns="91440" bIns="45720" anchor="t"/>
          <a:lstStyle/>
          <a:p>
            <a:r>
              <a:rPr lang="en-US"/>
              <a:t>2. Images or Other Visual Elements			</a:t>
            </a:r>
          </a:p>
        </p:txBody>
      </p:sp>
      <p:sp>
        <p:nvSpPr>
          <p:cNvPr id="3" name="Content Placeholder 2">
            <a:extLst>
              <a:ext uri="{FF2B5EF4-FFF2-40B4-BE49-F238E27FC236}">
                <a16:creationId xmlns:a16="http://schemas.microsoft.com/office/drawing/2014/main" id="{1E8409D7-82BA-C59A-3377-E0F4C6FA4BAC}"/>
              </a:ext>
            </a:extLst>
          </p:cNvPr>
          <p:cNvSpPr>
            <a:spLocks noGrp="1"/>
          </p:cNvSpPr>
          <p:nvPr>
            <p:ph sz="quarter" idx="10"/>
          </p:nvPr>
        </p:nvSpPr>
        <p:spPr>
          <a:xfrm>
            <a:off x="608012" y="2209800"/>
            <a:ext cx="7155186" cy="3733800"/>
          </a:xfrm>
        </p:spPr>
        <p:txBody>
          <a:bodyPr lIns="91440" tIns="45720" rIns="91440" bIns="45720" anchor="t"/>
          <a:lstStyle/>
          <a:p>
            <a:pPr marL="342900" indent="-342900"/>
            <a:r>
              <a:rPr lang="en-US">
                <a:latin typeface="Helvetica"/>
                <a:cs typeface="Helvetica"/>
              </a:rPr>
              <a:t>Figures, graphs, graphics, </a:t>
            </a:r>
          </a:p>
          <a:p>
            <a:pPr marL="342900" indent="-342900"/>
            <a:r>
              <a:rPr lang="en-US">
                <a:latin typeface="Helvetica"/>
                <a:cs typeface="Helvetica"/>
              </a:rPr>
              <a:t>Add alternative texts for all visual elements</a:t>
            </a:r>
          </a:p>
          <a:p>
            <a:pPr marL="342900" indent="-342900"/>
            <a:r>
              <a:rPr lang="en-US">
                <a:latin typeface="Helvetica"/>
                <a:cs typeface="Helvetica"/>
              </a:rPr>
              <a:t>Label decorative images as “decorative” in the alternative text</a:t>
            </a:r>
          </a:p>
          <a:p>
            <a:pPr marL="342900" indent="-342900"/>
            <a:r>
              <a:rPr lang="en-US">
                <a:latin typeface="Helvetica"/>
                <a:cs typeface="Helvetica"/>
              </a:rPr>
              <a:t>Ensure sufficient color contrast in all visual elements</a:t>
            </a:r>
          </a:p>
          <a:p>
            <a:pPr marL="342900" indent="-342900"/>
            <a:r>
              <a:rPr lang="en-US">
                <a:latin typeface="Helvetica"/>
                <a:cs typeface="Helvetica"/>
              </a:rPr>
              <a:t>Add descriptions for complex images</a:t>
            </a:r>
          </a:p>
          <a:p>
            <a:pPr marL="0" indent="0">
              <a:buNone/>
            </a:pPr>
            <a:endParaRPr lang="en-US">
              <a:cs typeface="Helvetica"/>
            </a:endParaRPr>
          </a:p>
        </p:txBody>
      </p:sp>
      <p:pic>
        <p:nvPicPr>
          <p:cNvPr id="5" name="Picture 4" descr="Picture icon">
            <a:extLst>
              <a:ext uri="{FF2B5EF4-FFF2-40B4-BE49-F238E27FC236}">
                <a16:creationId xmlns:a16="http://schemas.microsoft.com/office/drawing/2014/main" id="{896C7ED6-64C4-3322-A3F9-CF7859C66DC4}"/>
              </a:ext>
            </a:extLst>
          </p:cNvPr>
          <p:cNvPicPr>
            <a:picLocks noChangeAspect="1"/>
          </p:cNvPicPr>
          <p:nvPr/>
        </p:nvPicPr>
        <p:blipFill>
          <a:blip r:embed="rId3"/>
          <a:stretch>
            <a:fillRect/>
          </a:stretch>
        </p:blipFill>
        <p:spPr>
          <a:xfrm>
            <a:off x="10392533" y="673421"/>
            <a:ext cx="1141480" cy="1043078"/>
          </a:xfrm>
          <a:prstGeom prst="rect">
            <a:avLst/>
          </a:prstGeom>
        </p:spPr>
      </p:pic>
      <p:pic>
        <p:nvPicPr>
          <p:cNvPr id="10" name="Picture 9" descr="A group of colorful daisies">
            <a:extLst>
              <a:ext uri="{FF2B5EF4-FFF2-40B4-BE49-F238E27FC236}">
                <a16:creationId xmlns:a16="http://schemas.microsoft.com/office/drawing/2014/main" id="{1C50F911-4811-91A7-BC96-B83556DE46E8}"/>
              </a:ext>
            </a:extLst>
          </p:cNvPr>
          <p:cNvPicPr>
            <a:picLocks noChangeAspect="1"/>
          </p:cNvPicPr>
          <p:nvPr/>
        </p:nvPicPr>
        <p:blipFill>
          <a:blip r:embed="rId4"/>
          <a:stretch>
            <a:fillRect/>
          </a:stretch>
        </p:blipFill>
        <p:spPr>
          <a:xfrm>
            <a:off x="7818094" y="3740181"/>
            <a:ext cx="3878899" cy="2535448"/>
          </a:xfrm>
          <a:prstGeom prst="rect">
            <a:avLst/>
          </a:prstGeom>
        </p:spPr>
      </p:pic>
    </p:spTree>
    <p:extLst>
      <p:ext uri="{BB962C8B-B14F-4D97-AF65-F5344CB8AC3E}">
        <p14:creationId xmlns:p14="http://schemas.microsoft.com/office/powerpoint/2010/main" val="4057964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B156E-01A0-490F-327A-EF18EB1FF99B}"/>
              </a:ext>
            </a:extLst>
          </p:cNvPr>
          <p:cNvSpPr>
            <a:spLocks noGrp="1"/>
          </p:cNvSpPr>
          <p:nvPr>
            <p:ph type="ctrTitle"/>
          </p:nvPr>
        </p:nvSpPr>
        <p:spPr/>
        <p:txBody>
          <a:bodyPr lIns="91440" tIns="45720" rIns="91440" bIns="45720" anchor="t"/>
          <a:lstStyle/>
          <a:p>
            <a:r>
              <a:rPr lang="en-US"/>
              <a:t>3. Hyperlinks</a:t>
            </a:r>
          </a:p>
        </p:txBody>
      </p:sp>
      <p:sp>
        <p:nvSpPr>
          <p:cNvPr id="3" name="Content Placeholder 2">
            <a:extLst>
              <a:ext uri="{FF2B5EF4-FFF2-40B4-BE49-F238E27FC236}">
                <a16:creationId xmlns:a16="http://schemas.microsoft.com/office/drawing/2014/main" id="{C1653602-4E52-358A-D153-E61DE3289568}"/>
              </a:ext>
            </a:extLst>
          </p:cNvPr>
          <p:cNvSpPr>
            <a:spLocks noGrp="1"/>
          </p:cNvSpPr>
          <p:nvPr>
            <p:ph sz="quarter" idx="10"/>
          </p:nvPr>
        </p:nvSpPr>
        <p:spPr>
          <a:xfrm>
            <a:off x="608012" y="2209800"/>
            <a:ext cx="8995008" cy="3733800"/>
          </a:xfrm>
        </p:spPr>
        <p:txBody>
          <a:bodyPr/>
          <a:lstStyle/>
          <a:p>
            <a:r>
              <a:rPr lang="en-US"/>
              <a:t>Use descriptive text for the link</a:t>
            </a:r>
          </a:p>
          <a:p>
            <a:r>
              <a:rPr lang="en-US"/>
              <a:t>Make links stand out (typically blue and underlined)</a:t>
            </a:r>
          </a:p>
          <a:p>
            <a:r>
              <a:rPr lang="en-US"/>
              <a:t>If you expect users to print the document, include both the full hyperlink text and descriptive link text</a:t>
            </a:r>
          </a:p>
          <a:p>
            <a:r>
              <a:rPr lang="en-US"/>
              <a:t>Example:</a:t>
            </a:r>
          </a:p>
          <a:p>
            <a:pPr lvl="1"/>
            <a:r>
              <a:rPr lang="en-US">
                <a:solidFill>
                  <a:schemeClr val="accent6">
                    <a:lumMod val="75000"/>
                  </a:schemeClr>
                </a:solidFill>
                <a:hlinkClick r:id="rId3">
                  <a:extLst>
                    <a:ext uri="{A12FA001-AC4F-418D-AE19-62706E023703}">
                      <ahyp:hlinkClr xmlns:ahyp="http://schemas.microsoft.com/office/drawing/2018/hyperlinkcolor" val="tx"/>
                    </a:ext>
                  </a:extLst>
                </a:hlinkClick>
              </a:rPr>
              <a:t>https://www.esf.edu/open-academy/professional-development/green-building/</a:t>
            </a:r>
            <a:endParaRPr lang="en-US">
              <a:solidFill>
                <a:schemeClr val="accent6">
                  <a:lumMod val="75000"/>
                </a:schemeClr>
              </a:solidFill>
            </a:endParaRPr>
          </a:p>
          <a:p>
            <a:pPr lvl="1"/>
            <a:r>
              <a:rPr lang="en-US">
                <a:solidFill>
                  <a:schemeClr val="accent6">
                    <a:lumMod val="75000"/>
                  </a:schemeClr>
                </a:solidFill>
                <a:hlinkClick r:id="rId3">
                  <a:extLst>
                    <a:ext uri="{A12FA001-AC4F-418D-AE19-62706E023703}">
                      <ahyp:hlinkClr xmlns:ahyp="http://schemas.microsoft.com/office/drawing/2018/hyperlinkcolor" val="tx"/>
                    </a:ext>
                  </a:extLst>
                </a:hlinkClick>
              </a:rPr>
              <a:t>Green Building Conference</a:t>
            </a:r>
            <a:endParaRPr lang="en-US">
              <a:solidFill>
                <a:schemeClr val="accent6">
                  <a:lumMod val="75000"/>
                </a:schemeClr>
              </a:solidFill>
            </a:endParaRPr>
          </a:p>
        </p:txBody>
      </p:sp>
      <p:pic>
        <p:nvPicPr>
          <p:cNvPr id="5" name="Picture 4" descr="Icon of finger shaped cursor clicking">
            <a:extLst>
              <a:ext uri="{FF2B5EF4-FFF2-40B4-BE49-F238E27FC236}">
                <a16:creationId xmlns:a16="http://schemas.microsoft.com/office/drawing/2014/main" id="{44A663D9-01A1-5069-BA93-FD7162C5BDE0}"/>
              </a:ext>
            </a:extLst>
          </p:cNvPr>
          <p:cNvPicPr>
            <a:picLocks noChangeAspect="1"/>
          </p:cNvPicPr>
          <p:nvPr/>
        </p:nvPicPr>
        <p:blipFill>
          <a:blip r:embed="rId4"/>
          <a:stretch>
            <a:fillRect/>
          </a:stretch>
        </p:blipFill>
        <p:spPr>
          <a:xfrm>
            <a:off x="10225907" y="603129"/>
            <a:ext cx="1124414" cy="1625484"/>
          </a:xfrm>
          <a:prstGeom prst="rect">
            <a:avLst/>
          </a:prstGeom>
        </p:spPr>
      </p:pic>
      <p:pic>
        <p:nvPicPr>
          <p:cNvPr id="6" name="Picture 5" descr="Path through a garden">
            <a:extLst>
              <a:ext uri="{FF2B5EF4-FFF2-40B4-BE49-F238E27FC236}">
                <a16:creationId xmlns:a16="http://schemas.microsoft.com/office/drawing/2014/main" id="{DC6E1B8B-64A9-A7BF-2792-7940F0464F06}"/>
              </a:ext>
            </a:extLst>
          </p:cNvPr>
          <p:cNvPicPr>
            <a:picLocks noChangeAspect="1"/>
          </p:cNvPicPr>
          <p:nvPr/>
        </p:nvPicPr>
        <p:blipFill>
          <a:blip r:embed="rId5"/>
          <a:stretch>
            <a:fillRect/>
          </a:stretch>
        </p:blipFill>
        <p:spPr>
          <a:xfrm>
            <a:off x="9617793" y="3119481"/>
            <a:ext cx="1990746" cy="2812032"/>
          </a:xfrm>
          <a:prstGeom prst="rect">
            <a:avLst/>
          </a:prstGeom>
        </p:spPr>
      </p:pic>
    </p:spTree>
    <p:extLst>
      <p:ext uri="{BB962C8B-B14F-4D97-AF65-F5344CB8AC3E}">
        <p14:creationId xmlns:p14="http://schemas.microsoft.com/office/powerpoint/2010/main" val="392434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CEF60-42A8-17E8-81F5-B085C46D3A7C}"/>
              </a:ext>
            </a:extLst>
          </p:cNvPr>
          <p:cNvSpPr>
            <a:spLocks noGrp="1"/>
          </p:cNvSpPr>
          <p:nvPr>
            <p:ph type="ctrTitle"/>
          </p:nvPr>
        </p:nvSpPr>
        <p:spPr/>
        <p:txBody>
          <a:bodyPr lIns="91440" tIns="45720" rIns="91440" bIns="45720" anchor="t"/>
          <a:lstStyle/>
          <a:p>
            <a:r>
              <a:rPr lang="en-US"/>
              <a:t>4. Tables</a:t>
            </a:r>
          </a:p>
        </p:txBody>
      </p:sp>
      <p:sp>
        <p:nvSpPr>
          <p:cNvPr id="3" name="Content Placeholder 2">
            <a:extLst>
              <a:ext uri="{FF2B5EF4-FFF2-40B4-BE49-F238E27FC236}">
                <a16:creationId xmlns:a16="http://schemas.microsoft.com/office/drawing/2014/main" id="{33E71E99-29A5-1719-D578-B66F659EE15F}"/>
              </a:ext>
            </a:extLst>
          </p:cNvPr>
          <p:cNvSpPr>
            <a:spLocks noGrp="1"/>
          </p:cNvSpPr>
          <p:nvPr>
            <p:ph sz="quarter" idx="10"/>
          </p:nvPr>
        </p:nvSpPr>
        <p:spPr>
          <a:xfrm>
            <a:off x="608012" y="2195423"/>
            <a:ext cx="6896460" cy="3748177"/>
          </a:xfrm>
        </p:spPr>
        <p:txBody>
          <a:bodyPr lIns="91440" tIns="45720" rIns="91440" bIns="45720" anchor="t"/>
          <a:lstStyle/>
          <a:p>
            <a:pPr marL="342900" indent="-342900"/>
            <a:r>
              <a:rPr lang="en-US">
                <a:latin typeface="Helvetica"/>
                <a:cs typeface="Helvetica"/>
              </a:rPr>
              <a:t>Use "Insert Table" tool. Do not use "Draw Table" tool</a:t>
            </a:r>
            <a:endParaRPr lang="en-US"/>
          </a:p>
          <a:p>
            <a:pPr marL="342900" indent="-342900"/>
            <a:r>
              <a:rPr lang="en-US">
                <a:latin typeface="Helvetica"/>
                <a:cs typeface="Helvetica"/>
              </a:rPr>
              <a:t>Set heading rows or columns to label data in the table</a:t>
            </a:r>
            <a:endParaRPr lang="en-US">
              <a:cs typeface="Helvetica"/>
            </a:endParaRPr>
          </a:p>
          <a:p>
            <a:pPr marL="342900" indent="-342900"/>
            <a:r>
              <a:rPr lang="en-US">
                <a:latin typeface="Helvetica"/>
                <a:cs typeface="Helvetica"/>
              </a:rPr>
              <a:t>Pin row in some versions of Word</a:t>
            </a:r>
          </a:p>
          <a:p>
            <a:pPr marL="342900" indent="-342900"/>
            <a:r>
              <a:rPr lang="en-US">
                <a:latin typeface="Helvetica"/>
                <a:cs typeface="Helvetica"/>
              </a:rPr>
              <a:t>Provide Alt Text for the table</a:t>
            </a:r>
          </a:p>
          <a:p>
            <a:pPr marL="342900" indent="-342900"/>
            <a:r>
              <a:rPr lang="en-US"/>
              <a:t>Avoid complex tables with multiple heading rows</a:t>
            </a:r>
            <a:endParaRPr lang="en-US">
              <a:cs typeface="Helvetica" pitchFamily="2" charset="0"/>
            </a:endParaRPr>
          </a:p>
          <a:p>
            <a:pPr marL="342900" indent="-342900"/>
            <a:r>
              <a:rPr lang="en-US"/>
              <a:t>Do not use tables for layout purposes</a:t>
            </a:r>
            <a:endParaRPr lang="en-US">
              <a:cs typeface="Helvetica" pitchFamily="2" charset="0"/>
            </a:endParaRPr>
          </a:p>
          <a:p>
            <a:pPr marL="342900" indent="-342900"/>
            <a:endParaRPr lang="en-US">
              <a:cs typeface="Helvetica" pitchFamily="2" charset="0"/>
            </a:endParaRPr>
          </a:p>
          <a:p>
            <a:pPr marL="342900" indent="-342900"/>
            <a:endParaRPr lang="en-US">
              <a:cs typeface="Helvetica" pitchFamily="2" charset="0"/>
            </a:endParaRPr>
          </a:p>
          <a:p>
            <a:pPr marL="342900" indent="-342900"/>
            <a:endParaRPr lang="en-US">
              <a:cs typeface="Helvetica" pitchFamily="2" charset="0"/>
            </a:endParaRPr>
          </a:p>
        </p:txBody>
      </p:sp>
      <p:pic>
        <p:nvPicPr>
          <p:cNvPr id="5" name="Picture 4" descr="Icon of a table for organizing information">
            <a:extLst>
              <a:ext uri="{FF2B5EF4-FFF2-40B4-BE49-F238E27FC236}">
                <a16:creationId xmlns:a16="http://schemas.microsoft.com/office/drawing/2014/main" id="{F8A61A18-B0B7-0BDA-A757-A293FC529659}"/>
              </a:ext>
            </a:extLst>
          </p:cNvPr>
          <p:cNvPicPr>
            <a:picLocks noChangeAspect="1"/>
          </p:cNvPicPr>
          <p:nvPr/>
        </p:nvPicPr>
        <p:blipFill>
          <a:blip r:embed="rId3"/>
          <a:stretch>
            <a:fillRect/>
          </a:stretch>
        </p:blipFill>
        <p:spPr>
          <a:xfrm>
            <a:off x="8743766" y="629111"/>
            <a:ext cx="1850609" cy="1603743"/>
          </a:xfrm>
          <a:prstGeom prst="rect">
            <a:avLst/>
          </a:prstGeom>
        </p:spPr>
      </p:pic>
      <p:pic>
        <p:nvPicPr>
          <p:cNvPr id="4" name="Picture 3" descr="A row of hedges with red flowers in the background.">
            <a:extLst>
              <a:ext uri="{FF2B5EF4-FFF2-40B4-BE49-F238E27FC236}">
                <a16:creationId xmlns:a16="http://schemas.microsoft.com/office/drawing/2014/main" id="{447B23FB-B6CC-60D8-E51D-ADBF46C1AA26}"/>
              </a:ext>
            </a:extLst>
          </p:cNvPr>
          <p:cNvPicPr>
            <a:picLocks noChangeAspect="1"/>
          </p:cNvPicPr>
          <p:nvPr/>
        </p:nvPicPr>
        <p:blipFill>
          <a:blip r:embed="rId4"/>
          <a:stretch>
            <a:fillRect/>
          </a:stretch>
        </p:blipFill>
        <p:spPr>
          <a:xfrm>
            <a:off x="7563870" y="3530183"/>
            <a:ext cx="4279385" cy="2399222"/>
          </a:xfrm>
          <a:prstGeom prst="rect">
            <a:avLst/>
          </a:prstGeom>
        </p:spPr>
      </p:pic>
    </p:spTree>
    <p:extLst>
      <p:ext uri="{BB962C8B-B14F-4D97-AF65-F5344CB8AC3E}">
        <p14:creationId xmlns:p14="http://schemas.microsoft.com/office/powerpoint/2010/main" val="1731313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CE1E-3C40-221C-5A83-31E1B287B08B}"/>
              </a:ext>
            </a:extLst>
          </p:cNvPr>
          <p:cNvSpPr>
            <a:spLocks noGrp="1"/>
          </p:cNvSpPr>
          <p:nvPr>
            <p:ph type="ctrTitle"/>
          </p:nvPr>
        </p:nvSpPr>
        <p:spPr>
          <a:xfrm>
            <a:off x="608012" y="708047"/>
            <a:ext cx="10360501" cy="993772"/>
          </a:xfrm>
        </p:spPr>
        <p:txBody>
          <a:bodyPr lIns="91440" tIns="45720" rIns="91440" bIns="45720" anchor="t"/>
          <a:lstStyle/>
          <a:p>
            <a:r>
              <a:rPr lang="en-US"/>
              <a:t>5. Color Contrast</a:t>
            </a:r>
          </a:p>
        </p:txBody>
      </p:sp>
      <p:sp>
        <p:nvSpPr>
          <p:cNvPr id="3" name="Content Placeholder 2">
            <a:extLst>
              <a:ext uri="{FF2B5EF4-FFF2-40B4-BE49-F238E27FC236}">
                <a16:creationId xmlns:a16="http://schemas.microsoft.com/office/drawing/2014/main" id="{D5EC1D4D-5B61-662A-A95A-A1F247F842FC}"/>
              </a:ext>
            </a:extLst>
          </p:cNvPr>
          <p:cNvSpPr>
            <a:spLocks noGrp="1"/>
          </p:cNvSpPr>
          <p:nvPr>
            <p:ph sz="quarter" idx="10"/>
          </p:nvPr>
        </p:nvSpPr>
        <p:spPr>
          <a:xfrm>
            <a:off x="608012" y="1687077"/>
            <a:ext cx="10360501" cy="1605951"/>
          </a:xfrm>
        </p:spPr>
        <p:txBody>
          <a:bodyPr lIns="91440" tIns="45720" rIns="91440" bIns="45720" anchor="t"/>
          <a:lstStyle/>
          <a:p>
            <a:pPr marL="342900" indent="-342900">
              <a:lnSpc>
                <a:spcPct val="90000"/>
              </a:lnSpc>
              <a:spcBef>
                <a:spcPts val="1000"/>
              </a:spcBef>
              <a:spcAft>
                <a:spcPts val="0"/>
              </a:spcAft>
              <a:buFont typeface="Arial,Sans-Serif"/>
            </a:pPr>
            <a:r>
              <a:rPr lang="en-US">
                <a:latin typeface="Quire Sans"/>
                <a:cs typeface="Quire Sans"/>
              </a:rPr>
              <a:t>Choose high contrast between text and the background</a:t>
            </a:r>
            <a:endParaRPr lang="en-US" err="1">
              <a:solidFill>
                <a:srgbClr val="000000"/>
              </a:solidFill>
              <a:latin typeface="Quire Sans"/>
              <a:cs typeface="Quire Sans"/>
            </a:endParaRPr>
          </a:p>
          <a:p>
            <a:pPr marL="342900" indent="-342900">
              <a:lnSpc>
                <a:spcPct val="90000"/>
              </a:lnSpc>
              <a:spcBef>
                <a:spcPts val="1000"/>
              </a:spcBef>
              <a:spcAft>
                <a:spcPts val="0"/>
              </a:spcAft>
              <a:buFont typeface="Arial,Sans-Serif"/>
            </a:pPr>
            <a:r>
              <a:rPr lang="en-US">
                <a:latin typeface="Quire Sans"/>
                <a:cs typeface="Quire Sans"/>
              </a:rPr>
              <a:t>Color Combinations to avoid: </a:t>
            </a:r>
            <a:endParaRPr lang="en-US">
              <a:solidFill>
                <a:srgbClr val="000000"/>
              </a:solidFill>
              <a:latin typeface="Quire Sans"/>
              <a:cs typeface="Quire Sans"/>
            </a:endParaRPr>
          </a:p>
          <a:p>
            <a:pPr marL="742950" lvl="2" indent="-342900">
              <a:lnSpc>
                <a:spcPct val="90000"/>
              </a:lnSpc>
              <a:spcBef>
                <a:spcPts val="500"/>
              </a:spcBef>
              <a:spcAft>
                <a:spcPts val="0"/>
              </a:spcAft>
              <a:buFont typeface="Wingdings"/>
              <a:buChar char="§"/>
            </a:pPr>
            <a:r>
              <a:rPr lang="en-US">
                <a:solidFill>
                  <a:srgbClr val="000000"/>
                </a:solidFill>
                <a:latin typeface="Quire Sans"/>
                <a:cs typeface="Quire Sans"/>
              </a:rPr>
              <a:t>Green and red</a:t>
            </a:r>
          </a:p>
          <a:p>
            <a:pPr marL="742950" lvl="2" indent="-342900">
              <a:lnSpc>
                <a:spcPct val="90000"/>
              </a:lnSpc>
              <a:spcBef>
                <a:spcPts val="500"/>
              </a:spcBef>
              <a:spcAft>
                <a:spcPts val="0"/>
              </a:spcAft>
              <a:buFont typeface="Wingdings"/>
              <a:buChar char="§"/>
            </a:pPr>
            <a:r>
              <a:rPr lang="en-US">
                <a:solidFill>
                  <a:srgbClr val="000000"/>
                </a:solidFill>
                <a:latin typeface="Quire Sans"/>
                <a:cs typeface="Quire Sans"/>
              </a:rPr>
              <a:t>Blue and yellow</a:t>
            </a:r>
          </a:p>
          <a:p>
            <a:pPr marL="342900" indent="-342900">
              <a:lnSpc>
                <a:spcPct val="90000"/>
              </a:lnSpc>
              <a:spcBef>
                <a:spcPts val="1000"/>
              </a:spcBef>
              <a:spcAft>
                <a:spcPts val="0"/>
              </a:spcAft>
              <a:buFont typeface="Arial,Sans-Serif"/>
            </a:pPr>
            <a:r>
              <a:rPr lang="en-US">
                <a:latin typeface="Quire Sans"/>
                <a:cs typeface="Quire Sans"/>
              </a:rPr>
              <a:t>Don’t rely on color as the sole means to convey the information</a:t>
            </a:r>
            <a:endParaRPr lang="en-US">
              <a:solidFill>
                <a:srgbClr val="000000"/>
              </a:solidFill>
              <a:latin typeface="Quire Sans"/>
              <a:cs typeface="Quire Sans"/>
            </a:endParaRPr>
          </a:p>
          <a:p>
            <a:pPr marL="342900" indent="-342900"/>
            <a:endParaRPr lang="en-US">
              <a:cs typeface="Helvetica"/>
            </a:endParaRPr>
          </a:p>
        </p:txBody>
      </p:sp>
      <p:sp>
        <p:nvSpPr>
          <p:cNvPr id="4" name="Rectangle 3">
            <a:extLst>
              <a:ext uri="{FF2B5EF4-FFF2-40B4-BE49-F238E27FC236}">
                <a16:creationId xmlns:a16="http://schemas.microsoft.com/office/drawing/2014/main" id="{C7349AE0-1AC6-7E8C-3AEF-2EA015646A4C}"/>
              </a:ext>
            </a:extLst>
          </p:cNvPr>
          <p:cNvSpPr/>
          <p:nvPr/>
        </p:nvSpPr>
        <p:spPr bwMode="auto">
          <a:xfrm>
            <a:off x="607063" y="4039169"/>
            <a:ext cx="3007635" cy="89139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r>
              <a:rPr lang="en-US">
                <a:ln>
                  <a:solidFill>
                    <a:schemeClr val="accent2">
                      <a:lumMod val="40000"/>
                      <a:lumOff val="60000"/>
                    </a:schemeClr>
                  </a:solidFill>
                </a:ln>
                <a:solidFill>
                  <a:srgbClr val="0070C0"/>
                </a:solidFill>
              </a:rPr>
              <a:t>Bad Contrast</a:t>
            </a:r>
            <a:endParaRPr kumimoji="0" lang="en-US" sz="2400" b="0" i="0" u="none" strike="noStrike" cap="none" normalizeH="0" baseline="0">
              <a:ln>
                <a:solidFill>
                  <a:schemeClr val="accent2">
                    <a:lumMod val="40000"/>
                    <a:lumOff val="60000"/>
                  </a:schemeClr>
                </a:solidFill>
              </a:ln>
              <a:solidFill>
                <a:srgbClr val="0070C0"/>
              </a:solidFill>
              <a:effectLst/>
              <a:latin typeface="Times New Roman" pitchFamily="18" charset="0"/>
            </a:endParaRPr>
          </a:p>
        </p:txBody>
      </p:sp>
      <p:sp>
        <p:nvSpPr>
          <p:cNvPr id="5" name="Rectangle 4">
            <a:extLst>
              <a:ext uri="{FF2B5EF4-FFF2-40B4-BE49-F238E27FC236}">
                <a16:creationId xmlns:a16="http://schemas.microsoft.com/office/drawing/2014/main" id="{666B59AC-596C-11CD-23DD-943C890F6C06}"/>
              </a:ext>
            </a:extLst>
          </p:cNvPr>
          <p:cNvSpPr/>
          <p:nvPr/>
        </p:nvSpPr>
        <p:spPr bwMode="auto">
          <a:xfrm>
            <a:off x="3827741" y="4039775"/>
            <a:ext cx="2590800" cy="762000"/>
          </a:xfrm>
          <a:prstGeom prst="rect">
            <a:avLst/>
          </a:prstGeom>
          <a:solidFill>
            <a:schemeClr val="tx2"/>
          </a:solidFill>
          <a:ln w="9525" cap="flat" cmpd="sng" algn="ctr">
            <a:solidFill>
              <a:schemeClr val="tx1">
                <a:lumMod val="95000"/>
                <a:lumOff val="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w="0"/>
                <a:solidFill>
                  <a:schemeClr val="bg1"/>
                </a:solidFill>
                <a:effectLst>
                  <a:outerShdw blurRad="38100" dist="19050" dir="2700000" algn="tl" rotWithShape="0">
                    <a:schemeClr val="dk1">
                      <a:alpha val="40000"/>
                    </a:schemeClr>
                  </a:outerShdw>
                </a:effectLst>
                <a:latin typeface="Times New Roman" pitchFamily="18" charset="0"/>
              </a:rPr>
              <a:t>Good Contrast</a:t>
            </a:r>
            <a:endParaRPr kumimoji="0" lang="en-US" sz="2400" b="0" i="0" u="none" strike="noStrike" cap="none" normalizeH="0" baseline="0">
              <a:ln>
                <a:solidFill>
                  <a:schemeClr val="bg1"/>
                </a:solidFill>
              </a:ln>
              <a:solidFill>
                <a:schemeClr val="bg1"/>
              </a:solidFill>
              <a:effectLst/>
              <a:latin typeface="Times New Roman" pitchFamily="18" charset="0"/>
            </a:endParaRPr>
          </a:p>
        </p:txBody>
      </p:sp>
      <p:sp>
        <p:nvSpPr>
          <p:cNvPr id="6" name="Rectangle 5">
            <a:extLst>
              <a:ext uri="{FF2B5EF4-FFF2-40B4-BE49-F238E27FC236}">
                <a16:creationId xmlns:a16="http://schemas.microsoft.com/office/drawing/2014/main" id="{975029B7-EB9E-A67C-128A-BAA2D966095E}"/>
              </a:ext>
            </a:extLst>
          </p:cNvPr>
          <p:cNvSpPr/>
          <p:nvPr/>
        </p:nvSpPr>
        <p:spPr bwMode="auto">
          <a:xfrm>
            <a:off x="3841865" y="5092449"/>
            <a:ext cx="2590800" cy="7620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effectLst/>
                <a:latin typeface="Times New Roman"/>
                <a:cs typeface="Times New Roman"/>
              </a:rPr>
              <a:t>Good Contrast</a:t>
            </a:r>
          </a:p>
        </p:txBody>
      </p:sp>
      <p:sp>
        <p:nvSpPr>
          <p:cNvPr id="7" name="TextBox 6">
            <a:extLst>
              <a:ext uri="{FF2B5EF4-FFF2-40B4-BE49-F238E27FC236}">
                <a16:creationId xmlns:a16="http://schemas.microsoft.com/office/drawing/2014/main" id="{2195ABFF-17C4-9E92-6487-D218A9D1C92E}"/>
              </a:ext>
            </a:extLst>
          </p:cNvPr>
          <p:cNvSpPr txBox="1"/>
          <p:nvPr/>
        </p:nvSpPr>
        <p:spPr>
          <a:xfrm>
            <a:off x="606366" y="5091597"/>
            <a:ext cx="3004749" cy="830997"/>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latin typeface="Times New Roman"/>
                <a:cs typeface="Times New Roman"/>
              </a:rPr>
              <a:t>Bad Contrast</a:t>
            </a:r>
          </a:p>
          <a:p>
            <a:endParaRPr lang="en-US">
              <a:solidFill>
                <a:srgbClr val="FF0000"/>
              </a:solidFill>
              <a:cs typeface="Times New Roman"/>
            </a:endParaRPr>
          </a:p>
        </p:txBody>
      </p:sp>
      <p:pic>
        <p:nvPicPr>
          <p:cNvPr id="9" name="Picture 8" descr="An icon of an eye">
            <a:extLst>
              <a:ext uri="{FF2B5EF4-FFF2-40B4-BE49-F238E27FC236}">
                <a16:creationId xmlns:a16="http://schemas.microsoft.com/office/drawing/2014/main" id="{159577B8-B601-0E1F-74D5-66552BB4EE4C}"/>
              </a:ext>
            </a:extLst>
          </p:cNvPr>
          <p:cNvPicPr>
            <a:picLocks noChangeAspect="1"/>
          </p:cNvPicPr>
          <p:nvPr/>
        </p:nvPicPr>
        <p:blipFill>
          <a:blip r:embed="rId3"/>
          <a:stretch>
            <a:fillRect/>
          </a:stretch>
        </p:blipFill>
        <p:spPr>
          <a:xfrm>
            <a:off x="9299592" y="529053"/>
            <a:ext cx="1747361" cy="1361535"/>
          </a:xfrm>
          <a:prstGeom prst="rect">
            <a:avLst/>
          </a:prstGeom>
        </p:spPr>
      </p:pic>
      <p:pic>
        <p:nvPicPr>
          <p:cNvPr id="10" name="Picture 9" descr="Flowers of contrasting colors along a garden path">
            <a:extLst>
              <a:ext uri="{FF2B5EF4-FFF2-40B4-BE49-F238E27FC236}">
                <a16:creationId xmlns:a16="http://schemas.microsoft.com/office/drawing/2014/main" id="{E324F31E-A97E-0BEF-BFCF-D39EBD9FDC5F}"/>
              </a:ext>
            </a:extLst>
          </p:cNvPr>
          <p:cNvPicPr>
            <a:picLocks noChangeAspect="1"/>
          </p:cNvPicPr>
          <p:nvPr/>
        </p:nvPicPr>
        <p:blipFill>
          <a:blip r:embed="rId4"/>
          <a:stretch>
            <a:fillRect/>
          </a:stretch>
        </p:blipFill>
        <p:spPr>
          <a:xfrm>
            <a:off x="9301503" y="3077938"/>
            <a:ext cx="2440641" cy="3223405"/>
          </a:xfrm>
          <a:prstGeom prst="rect">
            <a:avLst/>
          </a:prstGeom>
        </p:spPr>
      </p:pic>
    </p:spTree>
    <p:extLst>
      <p:ext uri="{BB962C8B-B14F-4D97-AF65-F5344CB8AC3E}">
        <p14:creationId xmlns:p14="http://schemas.microsoft.com/office/powerpoint/2010/main" val="797453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I generated image of a garden with boxwoods, colorful daisies, a path, hedges, and flowers of contrasting colors">
            <a:extLst>
              <a:ext uri="{FF2B5EF4-FFF2-40B4-BE49-F238E27FC236}">
                <a16:creationId xmlns:a16="http://schemas.microsoft.com/office/drawing/2014/main" id="{37C21183-7166-69C1-AAD0-5F9D21B950DB}"/>
              </a:ext>
            </a:extLst>
          </p:cNvPr>
          <p:cNvPicPr>
            <a:picLocks noChangeAspect="1"/>
          </p:cNvPicPr>
          <p:nvPr/>
        </p:nvPicPr>
        <p:blipFill>
          <a:blip r:embed="rId3"/>
          <a:stretch>
            <a:fillRect/>
          </a:stretch>
        </p:blipFill>
        <p:spPr>
          <a:xfrm>
            <a:off x="2986087" y="192088"/>
            <a:ext cx="6216650" cy="6216650"/>
          </a:xfrm>
          <a:prstGeom prst="rect">
            <a:avLst/>
          </a:prstGeom>
          <a:noFill/>
        </p:spPr>
      </p:pic>
    </p:spTree>
    <p:extLst>
      <p:ext uri="{BB962C8B-B14F-4D97-AF65-F5344CB8AC3E}">
        <p14:creationId xmlns:p14="http://schemas.microsoft.com/office/powerpoint/2010/main" val="548808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9D50E-64FB-6FD3-A47A-33508587898A}"/>
              </a:ext>
            </a:extLst>
          </p:cNvPr>
          <p:cNvSpPr>
            <a:spLocks noGrp="1"/>
          </p:cNvSpPr>
          <p:nvPr>
            <p:ph type="ctrTitle"/>
          </p:nvPr>
        </p:nvSpPr>
        <p:spPr/>
        <p:txBody>
          <a:bodyPr/>
          <a:lstStyle/>
          <a:p>
            <a:r>
              <a:rPr lang="en-US"/>
              <a:t>Lists	</a:t>
            </a:r>
          </a:p>
        </p:txBody>
      </p:sp>
      <p:sp>
        <p:nvSpPr>
          <p:cNvPr id="3" name="Content Placeholder 2">
            <a:extLst>
              <a:ext uri="{FF2B5EF4-FFF2-40B4-BE49-F238E27FC236}">
                <a16:creationId xmlns:a16="http://schemas.microsoft.com/office/drawing/2014/main" id="{9C87A791-E329-686D-EB0E-AB1942286F02}"/>
              </a:ext>
            </a:extLst>
          </p:cNvPr>
          <p:cNvSpPr>
            <a:spLocks noGrp="1"/>
          </p:cNvSpPr>
          <p:nvPr>
            <p:ph sz="quarter" idx="10"/>
          </p:nvPr>
        </p:nvSpPr>
        <p:spPr/>
        <p:txBody>
          <a:bodyPr lIns="91440" tIns="45720" rIns="91440" bIns="45720" anchor="t"/>
          <a:lstStyle/>
          <a:p>
            <a:pPr marL="342900" indent="-342900"/>
            <a:r>
              <a:rPr lang="en-US">
                <a:cs typeface="Helvetica"/>
              </a:rPr>
              <a:t>Use list number style for ordered lists</a:t>
            </a:r>
            <a:endParaRPr lang="en-US">
              <a:solidFill>
                <a:srgbClr val="000000"/>
              </a:solidFill>
              <a:cs typeface="Helvetica"/>
            </a:endParaRPr>
          </a:p>
          <a:p>
            <a:pPr marL="342900" indent="-342900"/>
            <a:r>
              <a:rPr lang="en-US">
                <a:cs typeface="Helvetica"/>
              </a:rPr>
              <a:t>Use bullet style list for unordered lists</a:t>
            </a:r>
            <a:endParaRPr lang="en-US">
              <a:solidFill>
                <a:srgbClr val="000000"/>
              </a:solidFill>
              <a:cs typeface="Helvetica"/>
            </a:endParaRPr>
          </a:p>
          <a:p>
            <a:pPr marL="342900" indent="-342900"/>
            <a:r>
              <a:rPr lang="en-US">
                <a:cs typeface="Helvetica"/>
              </a:rPr>
              <a:t>Avoid manually typing bullets or numbers</a:t>
            </a:r>
            <a:endParaRPr lang="en-US">
              <a:solidFill>
                <a:srgbClr val="000000"/>
              </a:solidFill>
              <a:cs typeface="Helvetica"/>
            </a:endParaRPr>
          </a:p>
          <a:p>
            <a:pPr marL="342900" indent="-342900"/>
            <a:endParaRPr lang="en-US">
              <a:cs typeface="Helvetica"/>
            </a:endParaRPr>
          </a:p>
        </p:txBody>
      </p:sp>
    </p:spTree>
    <p:extLst>
      <p:ext uri="{BB962C8B-B14F-4D97-AF65-F5344CB8AC3E}">
        <p14:creationId xmlns:p14="http://schemas.microsoft.com/office/powerpoint/2010/main" val="280742259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356AC3C1437D42872B3CC5F1122F03" ma:contentTypeVersion="10" ma:contentTypeDescription="Create a new document." ma:contentTypeScope="" ma:versionID="2627b77edaba7f0c9e1c7ab8db5a840f">
  <xsd:schema xmlns:xsd="http://www.w3.org/2001/XMLSchema" xmlns:xs="http://www.w3.org/2001/XMLSchema" xmlns:p="http://schemas.microsoft.com/office/2006/metadata/properties" xmlns:ns2="c64fcd05-ffb0-4f80-81ca-1bf5992796f3" targetNamespace="http://schemas.microsoft.com/office/2006/metadata/properties" ma:root="true" ma:fieldsID="ea1c63d45a8a53cbcfdab99371505eb2" ns2:_="">
    <xsd:import namespace="c64fcd05-ffb0-4f80-81ca-1bf5992796f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4fcd05-ffb0-4f80-81ca-1bf5992796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f4328e7-28b0-429a-9513-f28d67f53f8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4fcd05-ffb0-4f80-81ca-1bf5992796f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11C5086-ECE2-48C1-A0B7-C6F9C83581C2}">
  <ds:schemaRefs>
    <ds:schemaRef ds:uri="http://schemas.microsoft.com/sharepoint/v3/contenttype/forms"/>
  </ds:schemaRefs>
</ds:datastoreItem>
</file>

<file path=customXml/itemProps2.xml><?xml version="1.0" encoding="utf-8"?>
<ds:datastoreItem xmlns:ds="http://schemas.openxmlformats.org/officeDocument/2006/customXml" ds:itemID="{A1E3E2BA-E117-4B0E-95C1-FEF9D98248BF}">
  <ds:schemaRefs>
    <ds:schemaRef ds:uri="c64fcd05-ffb0-4f80-81ca-1bf5992796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7A0BBB7-D91F-477A-9AEC-9251A81DC33C}">
  <ds:schemaRefs>
    <ds:schemaRef ds:uri="14f58818-9316-4b47-88e3-fac1b828a57e"/>
    <ds:schemaRef ds:uri="31e71ef6-fbd0-474b-bc84-89df7c4ee61c"/>
    <ds:schemaRef ds:uri="628d2b24-9d1d-4b0b-8c56-1b9df678613b"/>
    <ds:schemaRef ds:uri="7d623cba-73c4-45e4-adc8-5c7561e6004d"/>
    <ds:schemaRef ds:uri="c64fcd05-ffb0-4f80-81ca-1bf5992796f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19</Slides>
  <Notes>12</Notes>
  <HiddenSlides>3</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MS Word Accessibility </vt:lpstr>
      <vt:lpstr>Understanding Accessibility</vt:lpstr>
      <vt:lpstr>Document Structure and Style</vt:lpstr>
      <vt:lpstr>2. Images or Other Visual Elements   </vt:lpstr>
      <vt:lpstr>3. Hyperlinks</vt:lpstr>
      <vt:lpstr>4. Tables</vt:lpstr>
      <vt:lpstr>5. Color Contrast</vt:lpstr>
      <vt:lpstr>PowerPoint Presentation</vt:lpstr>
      <vt:lpstr>Lists </vt:lpstr>
      <vt:lpstr>Headers and Footers</vt:lpstr>
      <vt:lpstr>Accessibility Checker</vt:lpstr>
      <vt:lpstr>Inaccessible Doc in Blackboard</vt:lpstr>
      <vt:lpstr>Make a Doc Accessible in Blackboard</vt:lpstr>
      <vt:lpstr>Accessible Doc in Blackboard</vt:lpstr>
      <vt:lpstr>Quick Guide</vt:lpstr>
      <vt:lpstr>Questions?</vt:lpstr>
      <vt:lpstr>Next up in the series:</vt:lpstr>
      <vt:lpstr>PowerPoint Presentation</vt:lpstr>
      <vt:lpstr>PowerPoint Presentation</vt:lpstr>
    </vt:vector>
  </TitlesOfParts>
  <Company>SUNY ESF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Mark J. Hill</dc:creator>
  <cp:revision>1</cp:revision>
  <cp:lastPrinted>2012-10-19T18:31:54Z</cp:lastPrinted>
  <dcterms:created xsi:type="dcterms:W3CDTF">2005-02-02T21:11:47Z</dcterms:created>
  <dcterms:modified xsi:type="dcterms:W3CDTF">2025-10-09T14:42:20Z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0x01010043356AC3C1437D42872B3CC5F1122F03</vt:lpwstr>
  </property>
  <property fmtid="{D5CDD505-2E9C-101B-9397-08002B2CF9AE}" pid="3" name="MediaServiceImageTags">
    <vt:lpwstr/>
  </property>
  <property fmtid="{D5CDD505-2E9C-101B-9397-08002B2CF9AE}" pid="4" name="CurriculumCoordinatorApproved">
    <vt:bool>false</vt:bool>
  </property>
  <property fmtid="{D5CDD505-2E9C-101B-9397-08002B2CF9AE}" pid="5" name="Order">
    <vt:r8>1042300</vt:r8>
  </property>
  <property fmtid="{D5CDD505-2E9C-101B-9397-08002B2CF9AE}" pid="6" name="xd_Signature">
    <vt:bool>false</vt:bool>
  </property>
  <property fmtid="{D5CDD505-2E9C-101B-9397-08002B2CF9AE}" pid="7" name="xd_ProgID">
    <vt:lpwstr/>
  </property>
  <property fmtid="{D5CDD505-2E9C-101B-9397-08002B2CF9AE}" pid="8" name="AdvisorApproved">
    <vt:bool>false</vt:bool>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OADirectorApproved">
    <vt:bool>false</vt:bool>
  </property>
  <property fmtid="{D5CDD505-2E9C-101B-9397-08002B2CF9AE}" pid="14" name="_ExtendedDescription">
    <vt:lpwstr/>
  </property>
  <property fmtid="{D5CDD505-2E9C-101B-9397-08002B2CF9AE}" pid="15" name="TriggerFlowInfo">
    <vt:lpwstr/>
  </property>
</Properties>
</file>